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7.xml" ContentType="application/vnd.openxmlformats-officedocument.theme+xml"/>
  <Override PartName="/ppt/slideLayouts/slideLayout232.xml" ContentType="application/vnd.openxmlformats-officedocument.presentationml.slideLayout+xml"/>
  <Override PartName="/ppt/theme/theme8.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9.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0.xml" ContentType="application/vnd.openxmlformats-officedocument.theme+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9" r:id="rId5"/>
    <p:sldMasterId id="2147483861" r:id="rId6"/>
    <p:sldMasterId id="2147483879" r:id="rId7"/>
    <p:sldMasterId id="2147483914" r:id="rId8"/>
    <p:sldMasterId id="2147483916" r:id="rId9"/>
    <p:sldMasterId id="2147483919" r:id="rId10"/>
    <p:sldMasterId id="2147483960" r:id="rId11"/>
  </p:sldMasterIdLst>
  <p:notesMasterIdLst>
    <p:notesMasterId r:id="rId43"/>
  </p:notesMasterIdLst>
  <p:sldIdLst>
    <p:sldId id="2147469204" r:id="rId12"/>
    <p:sldId id="2147469215" r:id="rId13"/>
    <p:sldId id="276" r:id="rId14"/>
    <p:sldId id="2147469231" r:id="rId15"/>
    <p:sldId id="2147469236" r:id="rId16"/>
    <p:sldId id="2147469235" r:id="rId17"/>
    <p:sldId id="2147469237" r:id="rId18"/>
    <p:sldId id="2147469234" r:id="rId19"/>
    <p:sldId id="2147469238" r:id="rId20"/>
    <p:sldId id="2147469239" r:id="rId21"/>
    <p:sldId id="2147469214" r:id="rId22"/>
    <p:sldId id="2147469221" r:id="rId23"/>
    <p:sldId id="2147469220" r:id="rId24"/>
    <p:sldId id="2147469225" r:id="rId25"/>
    <p:sldId id="2147469244" r:id="rId26"/>
    <p:sldId id="2142534501" r:id="rId27"/>
    <p:sldId id="2142534495" r:id="rId28"/>
    <p:sldId id="2142534497" r:id="rId29"/>
    <p:sldId id="2142534498" r:id="rId30"/>
    <p:sldId id="2142534499" r:id="rId31"/>
    <p:sldId id="2147469232" r:id="rId32"/>
    <p:sldId id="2147469230" r:id="rId33"/>
    <p:sldId id="2147469228" r:id="rId34"/>
    <p:sldId id="2147469233" r:id="rId35"/>
    <p:sldId id="2147469241" r:id="rId36"/>
    <p:sldId id="2147469243" r:id="rId37"/>
    <p:sldId id="2142534380" r:id="rId38"/>
    <p:sldId id="2142534480" r:id="rId39"/>
    <p:sldId id="2147469229" r:id="rId40"/>
    <p:sldId id="2146846820" r:id="rId41"/>
    <p:sldId id="2147469222" r:id="rId4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EED46AC-C7EB-4E0E-883B-8528545B7034}">
          <p14:sldIdLst>
            <p14:sldId id="2147469204"/>
            <p14:sldId id="2147469215"/>
            <p14:sldId id="276"/>
            <p14:sldId id="2147469231"/>
            <p14:sldId id="2147469236"/>
            <p14:sldId id="2147469235"/>
            <p14:sldId id="2147469237"/>
            <p14:sldId id="2147469234"/>
            <p14:sldId id="2147469238"/>
            <p14:sldId id="2147469239"/>
            <p14:sldId id="2147469214"/>
            <p14:sldId id="2147469221"/>
            <p14:sldId id="2147469220"/>
            <p14:sldId id="2147469225"/>
            <p14:sldId id="2147469244"/>
          </p14:sldIdLst>
        </p14:section>
        <p14:section name="Default Section" id="{95CBDF35-C988-8B40-B5C1-3B9E0B998517}">
          <p14:sldIdLst>
            <p14:sldId id="2142534501"/>
            <p14:sldId id="2142534495"/>
            <p14:sldId id="2142534497"/>
            <p14:sldId id="2142534498"/>
            <p14:sldId id="2142534499"/>
            <p14:sldId id="2147469232"/>
            <p14:sldId id="2147469230"/>
            <p14:sldId id="2147469228"/>
            <p14:sldId id="2147469233"/>
            <p14:sldId id="2147469241"/>
            <p14:sldId id="2147469243"/>
            <p14:sldId id="2142534380"/>
            <p14:sldId id="2142534480"/>
            <p14:sldId id="2147469229"/>
            <p14:sldId id="2146846820"/>
            <p14:sldId id="2147469222"/>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8C1DF6-89BD-4DCC-8E4E-35E6AD067EFF}" v="23" dt="2023-05-23T17:48:07.217"/>
    <p1510:client id="{3F05A8AC-1699-4968-A3E3-4605580C8672}" v="78" dt="2023-05-23T09:12:08.748"/>
    <p1510:client id="{C8329148-07BA-4123-B79D-73A31D84F903}" v="18" dt="2023-05-23T17:55:29.473"/>
    <p1510:client id="{DB994135-F0F4-46A9-8BF0-7FC3C75E7838}" v="66" dt="2023-05-17T07:16:58.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9"/>
    <p:restoredTop sz="87823"/>
  </p:normalViewPr>
  <p:slideViewPr>
    <p:cSldViewPr snapToGrid="0" snapToObjects="1" showGuides="1">
      <p:cViewPr varScale="1">
        <p:scale>
          <a:sx n="131" d="100"/>
          <a:sy n="131" d="100"/>
        </p:scale>
        <p:origin x="1578"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microsoft.com/office/2015/10/relationships/revisionInfo" Target="revisionInfo.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nhold Engelbrecht, IBM" userId="mDX02C4HEJXxlBQGDP0/iW+sZVkCZ0Cfp0GHV8C/J4g=" providerId="None" clId="Web-{3F05A8AC-1699-4968-A3E3-4605580C8672}"/>
    <pc:docChg chg="addSld modSld">
      <pc:chgData name="Reinhold Engelbrecht, IBM" userId="mDX02C4HEJXxlBQGDP0/iW+sZVkCZ0Cfp0GHV8C/J4g=" providerId="None" clId="Web-{3F05A8AC-1699-4968-A3E3-4605580C8672}" dt="2023-05-23T09:11:58.186" v="71" actId="20577"/>
      <pc:docMkLst>
        <pc:docMk/>
      </pc:docMkLst>
      <pc:sldChg chg="modSp">
        <pc:chgData name="Reinhold Engelbrecht, IBM" userId="mDX02C4HEJXxlBQGDP0/iW+sZVkCZ0Cfp0GHV8C/J4g=" providerId="None" clId="Web-{3F05A8AC-1699-4968-A3E3-4605580C8672}" dt="2023-05-23T09:07:09.526" v="0" actId="20577"/>
        <pc:sldMkLst>
          <pc:docMk/>
          <pc:sldMk cId="1722701170" sldId="2147469204"/>
        </pc:sldMkLst>
        <pc:spChg chg="mod">
          <ac:chgData name="Reinhold Engelbrecht, IBM" userId="mDX02C4HEJXxlBQGDP0/iW+sZVkCZ0Cfp0GHV8C/J4g=" providerId="None" clId="Web-{3F05A8AC-1699-4968-A3E3-4605580C8672}" dt="2023-05-23T09:07:09.526" v="0" actId="20577"/>
          <ac:spMkLst>
            <pc:docMk/>
            <pc:sldMk cId="1722701170" sldId="2147469204"/>
            <ac:spMk id="13" creationId="{FBC3CD68-FEDD-8B13-A71B-910A9B669DAD}"/>
          </ac:spMkLst>
        </pc:spChg>
      </pc:sldChg>
      <pc:sldChg chg="modSp">
        <pc:chgData name="Reinhold Engelbrecht, IBM" userId="mDX02C4HEJXxlBQGDP0/iW+sZVkCZ0Cfp0GHV8C/J4g=" providerId="None" clId="Web-{3F05A8AC-1699-4968-A3E3-4605580C8672}" dt="2023-05-23T09:11:17.873" v="64" actId="20577"/>
        <pc:sldMkLst>
          <pc:docMk/>
          <pc:sldMk cId="3120855541" sldId="2147469214"/>
        </pc:sldMkLst>
        <pc:spChg chg="mod">
          <ac:chgData name="Reinhold Engelbrecht, IBM" userId="mDX02C4HEJXxlBQGDP0/iW+sZVkCZ0Cfp0GHV8C/J4g=" providerId="None" clId="Web-{3F05A8AC-1699-4968-A3E3-4605580C8672}" dt="2023-05-23T09:11:17.873" v="64" actId="20577"/>
          <ac:spMkLst>
            <pc:docMk/>
            <pc:sldMk cId="3120855541" sldId="2147469214"/>
            <ac:spMk id="6" creationId="{317C4880-9129-53D1-2238-90CD01AD7092}"/>
          </ac:spMkLst>
        </pc:spChg>
      </pc:sldChg>
      <pc:sldChg chg="modSp">
        <pc:chgData name="Reinhold Engelbrecht, IBM" userId="mDX02C4HEJXxlBQGDP0/iW+sZVkCZ0Cfp0GHV8C/J4g=" providerId="None" clId="Web-{3F05A8AC-1699-4968-A3E3-4605580C8672}" dt="2023-05-23T09:09:34.528" v="10" actId="20577"/>
        <pc:sldMkLst>
          <pc:docMk/>
          <pc:sldMk cId="275429492" sldId="2147469215"/>
        </pc:sldMkLst>
        <pc:spChg chg="mod">
          <ac:chgData name="Reinhold Engelbrecht, IBM" userId="mDX02C4HEJXxlBQGDP0/iW+sZVkCZ0Cfp0GHV8C/J4g=" providerId="None" clId="Web-{3F05A8AC-1699-4968-A3E3-4605580C8672}" dt="2023-05-23T09:09:34.528" v="10" actId="20577"/>
          <ac:spMkLst>
            <pc:docMk/>
            <pc:sldMk cId="275429492" sldId="2147469215"/>
            <ac:spMk id="9" creationId="{DCBEAEAF-AA3A-BF1C-6EAC-DB7CD7B6EF11}"/>
          </ac:spMkLst>
        </pc:spChg>
      </pc:sldChg>
      <pc:sldChg chg="modSp new">
        <pc:chgData name="Reinhold Engelbrecht, IBM" userId="mDX02C4HEJXxlBQGDP0/iW+sZVkCZ0Cfp0GHV8C/J4g=" providerId="None" clId="Web-{3F05A8AC-1699-4968-A3E3-4605580C8672}" dt="2023-05-23T09:11:58.186" v="71" actId="20577"/>
        <pc:sldMkLst>
          <pc:docMk/>
          <pc:sldMk cId="1175213110" sldId="2147469242"/>
        </pc:sldMkLst>
        <pc:spChg chg="mod">
          <ac:chgData name="Reinhold Engelbrecht, IBM" userId="mDX02C4HEJXxlBQGDP0/iW+sZVkCZ0Cfp0GHV8C/J4g=" providerId="None" clId="Web-{3F05A8AC-1699-4968-A3E3-4605580C8672}" dt="2023-05-23T09:11:47.389" v="66" actId="20577"/>
          <ac:spMkLst>
            <pc:docMk/>
            <pc:sldMk cId="1175213110" sldId="2147469242"/>
            <ac:spMk id="2" creationId="{59DC4A50-8AF9-2764-ADB1-F42F3B5F64F9}"/>
          </ac:spMkLst>
        </pc:spChg>
        <pc:spChg chg="mod">
          <ac:chgData name="Reinhold Engelbrecht, IBM" userId="mDX02C4HEJXxlBQGDP0/iW+sZVkCZ0Cfp0GHV8C/J4g=" providerId="None" clId="Web-{3F05A8AC-1699-4968-A3E3-4605580C8672}" dt="2023-05-23T09:11:58.186" v="71" actId="20577"/>
          <ac:spMkLst>
            <pc:docMk/>
            <pc:sldMk cId="1175213110" sldId="2147469242"/>
            <ac:spMk id="7" creationId="{CBFC2897-ECFC-F510-BCF2-9B86FD9A5C3F}"/>
          </ac:spMkLst>
        </pc:spChg>
      </pc:sldChg>
    </pc:docChg>
  </pc:docChgLst>
  <pc:docChgLst>
    <pc:chgData name="NIGEL CROWTHER" userId="qO0dv840dMZ3tQmK0/BVgxCW0ptt6aYgAHNAGXCEqOg=" providerId="None" clId="Web-{C8329148-07BA-4123-B79D-73A31D84F903}"/>
    <pc:docChg chg="modSld">
      <pc:chgData name="NIGEL CROWTHER" userId="qO0dv840dMZ3tQmK0/BVgxCW0ptt6aYgAHNAGXCEqOg=" providerId="None" clId="Web-{C8329148-07BA-4123-B79D-73A31D84F903}" dt="2023-05-23T17:55:29.473" v="17" actId="20577"/>
      <pc:docMkLst>
        <pc:docMk/>
      </pc:docMkLst>
      <pc:sldChg chg="modSp">
        <pc:chgData name="NIGEL CROWTHER" userId="qO0dv840dMZ3tQmK0/BVgxCW0ptt6aYgAHNAGXCEqOg=" providerId="None" clId="Web-{C8329148-07BA-4123-B79D-73A31D84F903}" dt="2023-05-23T17:55:29.473" v="17" actId="20577"/>
        <pc:sldMkLst>
          <pc:docMk/>
          <pc:sldMk cId="275429492" sldId="2147469215"/>
        </pc:sldMkLst>
        <pc:spChg chg="mod">
          <ac:chgData name="NIGEL CROWTHER" userId="qO0dv840dMZ3tQmK0/BVgxCW0ptt6aYgAHNAGXCEqOg=" providerId="None" clId="Web-{C8329148-07BA-4123-B79D-73A31D84F903}" dt="2023-05-23T17:55:29.473" v="17" actId="20577"/>
          <ac:spMkLst>
            <pc:docMk/>
            <pc:sldMk cId="275429492" sldId="2147469215"/>
            <ac:spMk id="9" creationId="{DCBEAEAF-AA3A-BF1C-6EAC-DB7CD7B6EF11}"/>
          </ac:spMkLst>
        </pc:spChg>
      </pc:sldChg>
    </pc:docChg>
  </pc:docChgLst>
  <pc:docChgLst>
    <pc:chgData name="NIGEL CROWTHER" userId="qO0dv840dMZ3tQmK0/BVgxCW0ptt6aYgAHNAGXCEqOg=" providerId="None" clId="Web-{1A8C1DF6-89BD-4DCC-8E4E-35E6AD067EFF}"/>
    <pc:docChg chg="addSld modSld">
      <pc:chgData name="NIGEL CROWTHER" userId="qO0dv840dMZ3tQmK0/BVgxCW0ptt6aYgAHNAGXCEqOg=" providerId="None" clId="Web-{1A8C1DF6-89BD-4DCC-8E4E-35E6AD067EFF}" dt="2023-05-23T17:48:07.217" v="21" actId="1076"/>
      <pc:docMkLst>
        <pc:docMk/>
      </pc:docMkLst>
      <pc:sldChg chg="modSp">
        <pc:chgData name="NIGEL CROWTHER" userId="qO0dv840dMZ3tQmK0/BVgxCW0ptt6aYgAHNAGXCEqOg=" providerId="None" clId="Web-{1A8C1DF6-89BD-4DCC-8E4E-35E6AD067EFF}" dt="2023-05-23T17:44:55.888" v="10" actId="1076"/>
        <pc:sldMkLst>
          <pc:docMk/>
          <pc:sldMk cId="275429492" sldId="2147469215"/>
        </pc:sldMkLst>
        <pc:spChg chg="mod">
          <ac:chgData name="NIGEL CROWTHER" userId="qO0dv840dMZ3tQmK0/BVgxCW0ptt6aYgAHNAGXCEqOg=" providerId="None" clId="Web-{1A8C1DF6-89BD-4DCC-8E4E-35E6AD067EFF}" dt="2023-05-23T17:44:55.888" v="10" actId="1076"/>
          <ac:spMkLst>
            <pc:docMk/>
            <pc:sldMk cId="275429492" sldId="2147469215"/>
            <ac:spMk id="9" creationId="{DCBEAEAF-AA3A-BF1C-6EAC-DB7CD7B6EF11}"/>
          </ac:spMkLst>
        </pc:spChg>
      </pc:sldChg>
      <pc:sldChg chg="addSp modSp new">
        <pc:chgData name="NIGEL CROWTHER" userId="qO0dv840dMZ3tQmK0/BVgxCW0ptt6aYgAHNAGXCEqOg=" providerId="None" clId="Web-{1A8C1DF6-89BD-4DCC-8E4E-35E6AD067EFF}" dt="2023-05-23T17:48:07.217" v="21" actId="1076"/>
        <pc:sldMkLst>
          <pc:docMk/>
          <pc:sldMk cId="54300695" sldId="2147469241"/>
        </pc:sldMkLst>
        <pc:spChg chg="mod">
          <ac:chgData name="NIGEL CROWTHER" userId="qO0dv840dMZ3tQmK0/BVgxCW0ptt6aYgAHNAGXCEqOg=" providerId="None" clId="Web-{1A8C1DF6-89BD-4DCC-8E4E-35E6AD067EFF}" dt="2023-05-23T17:47:49.701" v="15" actId="20577"/>
          <ac:spMkLst>
            <pc:docMk/>
            <pc:sldMk cId="54300695" sldId="2147469241"/>
            <ac:spMk id="2" creationId="{6D03C23A-C64F-AA23-E459-EB0D9BB00378}"/>
          </ac:spMkLst>
        </pc:spChg>
        <pc:picChg chg="add mod">
          <ac:chgData name="NIGEL CROWTHER" userId="qO0dv840dMZ3tQmK0/BVgxCW0ptt6aYgAHNAGXCEqOg=" providerId="None" clId="Web-{1A8C1DF6-89BD-4DCC-8E4E-35E6AD067EFF}" dt="2023-05-23T17:48:07.217" v="21" actId="1076"/>
          <ac:picMkLst>
            <pc:docMk/>
            <pc:sldMk cId="54300695" sldId="2147469241"/>
            <ac:picMk id="5" creationId="{FAF78C9B-E6AC-79E5-B5A8-FAF8ACBC10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mmunity.ibm.com/automa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96420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21</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4225077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03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23</a:t>
            </a:fld>
            <a:endParaRPr lang="en-US"/>
          </a:p>
        </p:txBody>
      </p:sp>
    </p:spTree>
    <p:extLst>
      <p:ext uri="{BB962C8B-B14F-4D97-AF65-F5344CB8AC3E}">
        <p14:creationId xmlns:p14="http://schemas.microsoft.com/office/powerpoint/2010/main" val="251267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24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517255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Finally, anyone can join the IBM Business Automation community to meet and interact with peers, stay informed on new developments, get advice and guidance on projects, recommend product enhancements, learn about upcoming events, and much, much more!</a:t>
            </a:r>
          </a:p>
          <a:p>
            <a:endParaRPr lang="en-US" dirty="0"/>
          </a:p>
          <a:p>
            <a:r>
              <a:rPr lang="en-US" b="1" dirty="0"/>
              <a:t>Reference:</a:t>
            </a:r>
          </a:p>
          <a:p>
            <a:pPr marL="171450" indent="-171450">
              <a:buFont typeface="Arial" panose="020B0604020202020204" pitchFamily="34" charset="0"/>
              <a:buChar char="•"/>
            </a:pPr>
            <a:r>
              <a:rPr lang="en-US" u="none" dirty="0">
                <a:sym typeface="IBM Plex Sans"/>
              </a:rPr>
              <a:t>Business Automation Community: </a:t>
            </a:r>
            <a:r>
              <a:rPr lang="en-US" u="none" dirty="0">
                <a:hlinkClick r:id="rId3">
                  <a:extLst>
                    <a:ext uri="{A12FA001-AC4F-418D-AE19-62706E023703}">
                      <ahyp:hlinkClr xmlns:ahyp="http://schemas.microsoft.com/office/drawing/2018/hyperlinkcolor" val="tx"/>
                    </a:ext>
                  </a:extLst>
                </a:hlinkClick>
              </a:rPr>
              <a:t>https://community.ibm.com/automation</a:t>
            </a:r>
            <a:endParaRPr lang="en-US" u="none"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a:p>
        </p:txBody>
      </p:sp>
      <p:sp>
        <p:nvSpPr>
          <p:cNvPr id="6" name="Slide Image Placeholder 5">
            <a:extLst>
              <a:ext uri="{FF2B5EF4-FFF2-40B4-BE49-F238E27FC236}">
                <a16:creationId xmlns:a16="http://schemas.microsoft.com/office/drawing/2014/main" id="{B7C471F9-AACD-45CD-BB92-486F748045A7}"/>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298522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31</a:t>
            </a:fld>
            <a:endParaRPr lang="en-US"/>
          </a:p>
        </p:txBody>
      </p:sp>
    </p:spTree>
    <p:extLst>
      <p:ext uri="{BB962C8B-B14F-4D97-AF65-F5344CB8AC3E}">
        <p14:creationId xmlns:p14="http://schemas.microsoft.com/office/powerpoint/2010/main" val="379634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8184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3958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5</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79200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64237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40076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13</a:t>
            </a:fld>
            <a:endParaRPr lang="en-US"/>
          </a:p>
        </p:txBody>
      </p:sp>
    </p:spTree>
    <p:extLst>
      <p:ext uri="{BB962C8B-B14F-4D97-AF65-F5344CB8AC3E}">
        <p14:creationId xmlns:p14="http://schemas.microsoft.com/office/powerpoint/2010/main" val="1055103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9423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2665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7.emf"/></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608"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spTree>
    <p:extLst>
      <p:ext uri="{BB962C8B-B14F-4D97-AF65-F5344CB8AC3E}">
        <p14:creationId xmlns:p14="http://schemas.microsoft.com/office/powerpoint/2010/main" val="11110485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latin typeface="+mn-lt"/>
              </a:defRPr>
            </a:lvl1pPr>
          </a:lstStyle>
          <a:p>
            <a:r>
              <a:rPr lang="en-US"/>
              <a:t>© IBM Corporation 2023</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32343" y="926820"/>
            <a:ext cx="3872524" cy="3323042"/>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6" name="Title 5">
            <a:extLst>
              <a:ext uri="{FF2B5EF4-FFF2-40B4-BE49-F238E27FC236}">
                <a16:creationId xmlns:a16="http://schemas.microsoft.com/office/drawing/2014/main" id="{E8001E3D-028B-8649-AF91-B17672E8B31A}"/>
              </a:ext>
            </a:extLst>
          </p:cNvPr>
          <p:cNvSpPr>
            <a:spLocks noGrp="1"/>
          </p:cNvSpPr>
          <p:nvPr>
            <p:ph type="title"/>
          </p:nvPr>
        </p:nvSpPr>
        <p:spPr/>
        <p:txBody>
          <a:bodyPr/>
          <a:lstStyle>
            <a:lvl1pPr>
              <a:defRPr>
                <a:latin typeface="+mn-lt"/>
              </a:defRPr>
            </a:lvl1pPr>
          </a:lstStyle>
          <a:p>
            <a:r>
              <a:rPr lang="en-GB"/>
              <a:t>Click to edit Master title style</a:t>
            </a:r>
            <a:endParaRPr lang="en-AT"/>
          </a:p>
        </p:txBody>
      </p:sp>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latin typeface="+mn-lt"/>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atin typeface="+mj-lt"/>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atin typeface="+mn-lt"/>
              </a:defRPr>
            </a:lvl1pPr>
            <a:lvl2pPr marL="173038" indent="-173038">
              <a:spcBef>
                <a:spcPts val="0"/>
              </a:spcBef>
              <a:tabLst/>
              <a:defRPr>
                <a:latin typeface="+mn-lt"/>
              </a:defRPr>
            </a:lvl2pPr>
            <a:lvl3pPr>
              <a:spcBef>
                <a:spcPts val="0"/>
              </a:spcBef>
              <a:defRPr>
                <a:latin typeface="+mn-lt"/>
              </a:defRPr>
            </a:lvl3pPr>
            <a:lvl4pPr>
              <a:spcBef>
                <a:spcPts val="0"/>
              </a:spcBef>
              <a:defRPr>
                <a:latin typeface="+mn-lt"/>
              </a:defRPr>
            </a:lvl4pPr>
            <a:lvl5pPr>
              <a:spcBef>
                <a:spcPts val="0"/>
              </a:spcBef>
              <a:defRPr>
                <a:latin typeface="+mn-lt"/>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b="0" i="0">
                <a:latin typeface="Arial" charset="0"/>
              </a:defRPr>
            </a:lvl1p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0455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3152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11342803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8686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754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52372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850816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gradFill flip="none" rotWithShape="1">
                  <a:gsLst>
                    <a:gs pos="0">
                      <a:srgbClr val="00BAB6"/>
                    </a:gs>
                    <a:gs pos="100000">
                      <a:srgbClr val="255FE9"/>
                    </a:gs>
                  </a:gsLst>
                  <a:lin ang="2700000" scaled="1"/>
                  <a:tileRect/>
                </a:gra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8" name="Slide Number Placeholder">
            <a:extLst>
              <a:ext uri="{FF2B5EF4-FFF2-40B4-BE49-F238E27FC236}">
                <a16:creationId xmlns:a16="http://schemas.microsoft.com/office/drawing/2014/main" id="{6E76CA0C-2E39-8F48-B7D2-10546CB53245}"/>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238368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24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Slide Number Placeholder">
            <a:extLst>
              <a:ext uri="{FF2B5EF4-FFF2-40B4-BE49-F238E27FC236}">
                <a16:creationId xmlns:a16="http://schemas.microsoft.com/office/drawing/2014/main" id="{F82AA936-1CDF-1247-A80E-826B87C072DE}"/>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chemeClr val="tx1"/>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chemeClr val="tx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8988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blank">
  <p:cSld name="1_title, blank">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IBM Corporation 2023</a:t>
            </a:r>
            <a:endParaRPr/>
          </a:p>
        </p:txBody>
      </p:sp>
      <p:sp>
        <p:nvSpPr>
          <p:cNvPr id="71" name="Google Shape;71;p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IBM Plex Sans"/>
                <a:ea typeface="IBM Plex Sans"/>
                <a:cs typeface="IBM Plex Sans"/>
                <a:sym typeface="IBM Plex Sans"/>
              </a:defRPr>
            </a:lvl1pPr>
            <a:lvl2pPr marL="0" lvl="1" indent="0" algn="r">
              <a:spcBef>
                <a:spcPts val="0"/>
              </a:spcBef>
              <a:buNone/>
              <a:defRPr sz="600" b="0" i="0">
                <a:solidFill>
                  <a:schemeClr val="lt1"/>
                </a:solidFill>
                <a:latin typeface="IBM Plex Sans"/>
                <a:ea typeface="IBM Plex Sans"/>
                <a:cs typeface="IBM Plex Sans"/>
                <a:sym typeface="IBM Plex Sans"/>
              </a:defRPr>
            </a:lvl2pPr>
            <a:lvl3pPr marL="0" lvl="2" indent="0" algn="r">
              <a:spcBef>
                <a:spcPts val="0"/>
              </a:spcBef>
              <a:buNone/>
              <a:defRPr sz="600" b="0" i="0">
                <a:solidFill>
                  <a:schemeClr val="lt1"/>
                </a:solidFill>
                <a:latin typeface="IBM Plex Sans"/>
                <a:ea typeface="IBM Plex Sans"/>
                <a:cs typeface="IBM Plex Sans"/>
                <a:sym typeface="IBM Plex Sans"/>
              </a:defRPr>
            </a:lvl3pPr>
            <a:lvl4pPr marL="0" lvl="3" indent="0" algn="r">
              <a:spcBef>
                <a:spcPts val="0"/>
              </a:spcBef>
              <a:buNone/>
              <a:defRPr sz="600" b="0" i="0">
                <a:solidFill>
                  <a:schemeClr val="lt1"/>
                </a:solidFill>
                <a:latin typeface="IBM Plex Sans"/>
                <a:ea typeface="IBM Plex Sans"/>
                <a:cs typeface="IBM Plex Sans"/>
                <a:sym typeface="IBM Plex Sans"/>
              </a:defRPr>
            </a:lvl4pPr>
            <a:lvl5pPr marL="0" lvl="4" indent="0" algn="r">
              <a:spcBef>
                <a:spcPts val="0"/>
              </a:spcBef>
              <a:buNone/>
              <a:defRPr sz="600" b="0" i="0">
                <a:solidFill>
                  <a:schemeClr val="lt1"/>
                </a:solidFill>
                <a:latin typeface="IBM Plex Sans"/>
                <a:ea typeface="IBM Plex Sans"/>
                <a:cs typeface="IBM Plex Sans"/>
                <a:sym typeface="IBM Plex Sans"/>
              </a:defRPr>
            </a:lvl5pPr>
            <a:lvl6pPr marL="0" lvl="5" indent="0" algn="r">
              <a:spcBef>
                <a:spcPts val="0"/>
              </a:spcBef>
              <a:buNone/>
              <a:defRPr sz="600" b="0" i="0">
                <a:solidFill>
                  <a:schemeClr val="lt1"/>
                </a:solidFill>
                <a:latin typeface="IBM Plex Sans"/>
                <a:ea typeface="IBM Plex Sans"/>
                <a:cs typeface="IBM Plex Sans"/>
                <a:sym typeface="IBM Plex Sans"/>
              </a:defRPr>
            </a:lvl6pPr>
            <a:lvl7pPr marL="0" lvl="6" indent="0" algn="r">
              <a:spcBef>
                <a:spcPts val="0"/>
              </a:spcBef>
              <a:buNone/>
              <a:defRPr sz="600" b="0" i="0">
                <a:solidFill>
                  <a:schemeClr val="lt1"/>
                </a:solidFill>
                <a:latin typeface="IBM Plex Sans"/>
                <a:ea typeface="IBM Plex Sans"/>
                <a:cs typeface="IBM Plex Sans"/>
                <a:sym typeface="IBM Plex Sans"/>
              </a:defRPr>
            </a:lvl7pPr>
            <a:lvl8pPr marL="0" lvl="7" indent="0" algn="r">
              <a:spcBef>
                <a:spcPts val="0"/>
              </a:spcBef>
              <a:buNone/>
              <a:defRPr sz="600" b="0" i="0">
                <a:solidFill>
                  <a:schemeClr val="lt1"/>
                </a:solidFill>
                <a:latin typeface="IBM Plex Sans"/>
                <a:ea typeface="IBM Plex Sans"/>
                <a:cs typeface="IBM Plex Sans"/>
                <a:sym typeface="IBM Plex Sans"/>
              </a:defRPr>
            </a:lvl8pPr>
            <a:lvl9pPr marL="0" lvl="8" indent="0" algn="r">
              <a:spcBef>
                <a:spcPts val="0"/>
              </a:spcBef>
              <a:buNone/>
              <a:defRPr sz="600" b="0" i="0">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90056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443441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4 bar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2286000" y="0"/>
            <a:ext cx="6858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2510028" y="614359"/>
            <a:ext cx="4576572" cy="3881249"/>
          </a:xfrm>
        </p:spPr>
        <p:txBody>
          <a:bodyPr/>
          <a:lstStyle>
            <a:lvl1pPr>
              <a:buClr>
                <a:schemeClr val="bg1"/>
              </a:buCl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Month 00,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396CAD4D-2997-2E42-86C9-23581085C3DE}"/>
              </a:ext>
            </a:extLst>
          </p:cNvPr>
          <p:cNvSpPr>
            <a:spLocks noGrp="1"/>
          </p:cNvSpPr>
          <p:nvPr>
            <p:ph type="body" sz="quarter" idx="13"/>
          </p:nvPr>
        </p:nvSpPr>
        <p:spPr>
          <a:xfrm>
            <a:off x="219456" y="200983"/>
            <a:ext cx="1837944" cy="45325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7FADEF06-A32A-ED42-90BA-0781490D3B9E}"/>
              </a:ext>
            </a:extLst>
          </p:cNvPr>
          <p:cNvSpPr>
            <a:spLocks noGrp="1"/>
          </p:cNvSpPr>
          <p:nvPr>
            <p:ph type="body" sz="quarter" idx="14"/>
          </p:nvPr>
        </p:nvSpPr>
        <p:spPr>
          <a:xfrm>
            <a:off x="228602" y="615509"/>
            <a:ext cx="1840583" cy="388009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56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IBM_signoff">
    <p:bg>
      <p:bgRef idx="1001">
        <a:schemeClr val="bg1"/>
      </p:bgRef>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E51C25BB-0086-934B-BBF5-0E93FC803C37}"/>
              </a:ext>
            </a:extLst>
          </p:cNvPr>
          <p:cNvSpPr>
            <a:spLocks noGrp="1"/>
          </p:cNvSpPr>
          <p:nvPr>
            <p:ph type="ftr" sz="quarter" idx="10"/>
          </p:nvPr>
        </p:nvSpPr>
        <p:spPr>
          <a:xfrm>
            <a:off x="228667" y="4787901"/>
            <a:ext cx="4114735" cy="166687"/>
          </a:xfrm>
        </p:spPr>
        <p:txBody>
          <a:bodyPr/>
          <a:lstStyle/>
          <a:p>
            <a:r>
              <a:rPr lang="en-US"/>
              <a:t>IBM Cloud / September 2020 / ©  IBM Corporation</a:t>
            </a:r>
            <a:endParaRPr lang="en-US" dirty="0"/>
          </a:p>
        </p:txBody>
      </p:sp>
      <p:sp>
        <p:nvSpPr>
          <p:cNvPr id="4" name="Slide Number Placeholder 2">
            <a:extLst>
              <a:ext uri="{FF2B5EF4-FFF2-40B4-BE49-F238E27FC236}">
                <a16:creationId xmlns:a16="http://schemas.microsoft.com/office/drawing/2014/main" id="{613BA46F-F706-E649-95A7-CB15C439F587}"/>
              </a:ext>
            </a:extLst>
          </p:cNvPr>
          <p:cNvSpPr>
            <a:spLocks noGrp="1"/>
          </p:cNvSpPr>
          <p:nvPr>
            <p:ph type="sldNum" sz="quarter" idx="11"/>
          </p:nvPr>
        </p:nvSpPr>
        <p:spPr>
          <a:xfrm>
            <a:off x="7086602" y="4787901"/>
            <a:ext cx="1828732" cy="166687"/>
          </a:xfrm>
        </p:spPr>
        <p:txBody>
          <a:bodyPr/>
          <a:lstStyle/>
          <a:p>
            <a:fld id="{59395FB3-9C97-154F-86B2-7E381B951268}" type="slidenum">
              <a:rPr lang="en-US" smtClean="0"/>
              <a:pPr/>
              <a:t>‹#›</a:t>
            </a:fld>
            <a:endParaRPr lang="en-US" dirty="0"/>
          </a:p>
        </p:txBody>
      </p:sp>
      <p:pic>
        <p:nvPicPr>
          <p:cNvPr id="6" name="Picture" descr="IBM 8-bar logo">
            <a:extLst>
              <a:ext uri="{FF2B5EF4-FFF2-40B4-BE49-F238E27FC236}">
                <a16:creationId xmlns:a16="http://schemas.microsoft.com/office/drawing/2014/main" id="{790FE06F-3FFA-204F-B27D-B12DACF08376}"/>
              </a:ext>
            </a:extLst>
          </p:cNvPr>
          <p:cNvPicPr>
            <a:picLocks noChangeAspect="1"/>
          </p:cNvPicPr>
          <p:nvPr userDrawn="1"/>
        </p:nvPicPr>
        <p:blipFill>
          <a:blip r:embed="rId2"/>
          <a:stretch>
            <a:fillRect/>
          </a:stretch>
        </p:blipFill>
        <p:spPr>
          <a:xfrm>
            <a:off x="3931682" y="2317652"/>
            <a:ext cx="1273366" cy="505311"/>
          </a:xfrm>
          <a:prstGeom prst="rect">
            <a:avLst/>
          </a:prstGeom>
        </p:spPr>
      </p:pic>
    </p:spTree>
    <p:extLst>
      <p:ext uri="{BB962C8B-B14F-4D97-AF65-F5344CB8AC3E}">
        <p14:creationId xmlns:p14="http://schemas.microsoft.com/office/powerpoint/2010/main" val="3353607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36044095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098625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344104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5787207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1399599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4142267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1778204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269189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4560603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95614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850617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927942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394412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117190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34145119"/>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2398090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446409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025387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532048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0812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497216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58710389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7815427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632544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6224333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6697835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8117950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1391887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7063316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09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167156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1" name="Picture 8" descr="cover-wallpaper.jpg"/>
          <p:cNvPicPr>
            <a:picLocks noChangeAspect="1"/>
          </p:cNvPicPr>
          <p:nvPr/>
        </p:nvPicPr>
        <p:blipFill>
          <a:blip r:embed="rId2" cstate="print"/>
          <a:srcRect b="13901"/>
          <a:stretch>
            <a:fillRect/>
          </a:stretch>
        </p:blipFill>
        <p:spPr bwMode="auto">
          <a:xfrm>
            <a:off x="7" y="2343150"/>
            <a:ext cx="9144000" cy="2743200"/>
          </a:xfrm>
          <a:prstGeom prst="rect">
            <a:avLst/>
          </a:prstGeom>
          <a:noFill/>
          <a:ln w="9525">
            <a:noFill/>
            <a:miter lim="800000"/>
            <a:headEnd/>
            <a:tailEnd/>
          </a:ln>
        </p:spPr>
      </p:pic>
      <p:sp>
        <p:nvSpPr>
          <p:cNvPr id="14" name="Rectangle 13"/>
          <p:cNvSpPr/>
          <p:nvPr/>
        </p:nvSpPr>
        <p:spPr>
          <a:xfrm rot="10800000">
            <a:off x="-5548" y="2345198"/>
            <a:ext cx="9144000" cy="27432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0" rIns="68558" bIns="34280" anchor="ctr"/>
          <a:lstStyle/>
          <a:p>
            <a:pPr algn="ctr" eaLnBrk="1" hangingPunct="1">
              <a:defRPr/>
            </a:pPr>
            <a:endParaRPr lang="en-US" sz="1013">
              <a:solidFill>
                <a:srgbClr val="FFFFFF"/>
              </a:solidFill>
            </a:endParaRPr>
          </a:p>
        </p:txBody>
      </p:sp>
      <p:sp>
        <p:nvSpPr>
          <p:cNvPr id="8" name="Title 1"/>
          <p:cNvSpPr txBox="1">
            <a:spLocks/>
          </p:cNvSpPr>
          <p:nvPr/>
        </p:nvSpPr>
        <p:spPr bwMode="auto">
          <a:xfrm>
            <a:off x="7" y="4931608"/>
            <a:ext cx="91440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endParaRPr lang="en-US" sz="1200" kern="0">
              <a:solidFill>
                <a:prstClr val="white"/>
              </a:solidFill>
              <a:latin typeface="Arial"/>
              <a:cs typeface="Arial"/>
            </a:endParaRPr>
          </a:p>
        </p:txBody>
      </p:sp>
      <p:sp>
        <p:nvSpPr>
          <p:cNvPr id="7" name="Rectangle 19"/>
          <p:cNvSpPr>
            <a:spLocks noChangeArrowheads="1"/>
          </p:cNvSpPr>
          <p:nvPr/>
        </p:nvSpPr>
        <p:spPr bwMode="black">
          <a:xfrm>
            <a:off x="3746503" y="4935786"/>
            <a:ext cx="1639888" cy="2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80" rIns="68558" bIns="3428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defRPr/>
            </a:pPr>
            <a:r>
              <a:rPr lang="en-US" altLang="en-US" sz="1050">
                <a:solidFill>
                  <a:srgbClr val="FFFFFF"/>
                </a:solidFill>
                <a:latin typeface="Calibri" charset="0"/>
                <a:ea typeface="Calibri" charset="0"/>
                <a:cs typeface="Calibri" charset="0"/>
              </a:rPr>
              <a:t>IBM Confidential</a:t>
            </a:r>
          </a:p>
        </p:txBody>
      </p:sp>
      <p:sp>
        <p:nvSpPr>
          <p:cNvPr id="13318" name="Rectangle 6"/>
          <p:cNvSpPr>
            <a:spLocks noGrp="1" noChangeArrowheads="1"/>
          </p:cNvSpPr>
          <p:nvPr>
            <p:ph type="ctrTitle" hasCustomPrompt="1"/>
          </p:nvPr>
        </p:nvSpPr>
        <p:spPr>
          <a:xfrm>
            <a:off x="685807" y="1600200"/>
            <a:ext cx="7772400" cy="1600200"/>
          </a:xfrm>
          <a:ln w="9525">
            <a:noFill/>
          </a:ln>
          <a:extLst>
            <a:ext uri="{91240B29-F687-4F45-9708-019B960494DF}">
              <a14:hiddenLine xmlns:a14="http://schemas.microsoft.com/office/drawing/2010/main" w="19050" algn="ctr">
                <a:solidFill>
                  <a:srgbClr val="000099"/>
                </a:solidFill>
                <a:miter lim="800000"/>
                <a:headEnd/>
                <a:tailEnd/>
              </a14:hiddenLine>
            </a:ext>
          </a:extLst>
        </p:spPr>
        <p:txBody>
          <a:bodyPr/>
          <a:lstStyle>
            <a:lvl1pPr algn="l">
              <a:defRPr sz="270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685814" y="2914650"/>
            <a:ext cx="6400801" cy="342900"/>
          </a:xfrm>
        </p:spPr>
        <p:txBody>
          <a:bodyPr/>
          <a:lstStyle>
            <a:lvl1pPr marL="0" indent="0">
              <a:buFontTx/>
              <a:buNone/>
              <a:defRPr sz="1500" b="1">
                <a:solidFill>
                  <a:srgbClr val="777777"/>
                </a:solidFill>
                <a:latin typeface="Calibri" charset="0"/>
                <a:ea typeface="Calibri" charset="0"/>
                <a:cs typeface="Calibri" charset="0"/>
              </a:defRPr>
            </a:lvl1pPr>
          </a:lstStyle>
          <a:p>
            <a:pPr lvl="0"/>
            <a:r>
              <a:rPr lang="en-US" noProof="0" dirty="0"/>
              <a:t>Date</a:t>
            </a:r>
          </a:p>
        </p:txBody>
      </p:sp>
      <p:sp>
        <p:nvSpPr>
          <p:cNvPr id="9" name="Title 1"/>
          <p:cNvSpPr txBox="1">
            <a:spLocks/>
          </p:cNvSpPr>
          <p:nvPr/>
        </p:nvSpPr>
        <p:spPr bwMode="auto">
          <a:xfrm>
            <a:off x="0" y="122417"/>
            <a:ext cx="83058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r>
              <a:rPr lang="en-US" sz="1200" b="1" kern="0">
                <a:solidFill>
                  <a:prstClr val="white"/>
                </a:solidFill>
                <a:latin typeface="Calibri" charset="0"/>
                <a:ea typeface="Calibri" charset="0"/>
                <a:cs typeface="Calibri" charset="0"/>
              </a:rPr>
              <a:t>IBM </a:t>
            </a:r>
            <a:r>
              <a:rPr lang="en-US" sz="1200" kern="0">
                <a:solidFill>
                  <a:prstClr val="white"/>
                </a:solidFill>
                <a:latin typeface="Calibri" charset="0"/>
                <a:ea typeface="Calibri" charset="0"/>
                <a:cs typeface="Calibri" charset="0"/>
              </a:rPr>
              <a:t>Operating Team</a:t>
            </a:r>
          </a:p>
        </p:txBody>
      </p:sp>
      <p:pic>
        <p:nvPicPr>
          <p:cNvPr id="15" name="Picture 46" descr="blue-tri-color-logo"/>
          <p:cNvPicPr>
            <a:picLocks noChangeAspect="1" noChangeArrowheads="1"/>
          </p:cNvPicPr>
          <p:nvPr/>
        </p:nvPicPr>
        <p:blipFill>
          <a:blip r:embed="rId3" cstate="print"/>
          <a:srcRect/>
          <a:stretch>
            <a:fillRect/>
          </a:stretch>
        </p:blipFill>
        <p:spPr bwMode="auto">
          <a:xfrm>
            <a:off x="8425251" y="132511"/>
            <a:ext cx="630238" cy="191691"/>
          </a:xfrm>
          <a:prstGeom prst="rect">
            <a:avLst/>
          </a:prstGeom>
          <a:noFill/>
          <a:ln w="9525">
            <a:noFill/>
            <a:miter lim="800000"/>
            <a:headEnd/>
            <a:tailEnd/>
          </a:ln>
        </p:spPr>
      </p:pic>
    </p:spTree>
    <p:extLst>
      <p:ext uri="{BB962C8B-B14F-4D97-AF65-F5344CB8AC3E}">
        <p14:creationId xmlns:p14="http://schemas.microsoft.com/office/powerpoint/2010/main" val="11946900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2721B17-B8AF-4961-B2E3-87464DFF5D90}"/>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6" name="Rectangle 18">
            <a:extLst>
              <a:ext uri="{FF2B5EF4-FFF2-40B4-BE49-F238E27FC236}">
                <a16:creationId xmlns:a16="http://schemas.microsoft.com/office/drawing/2014/main" id="{D60CE8D2-8C1C-403D-ADEE-ADC04DA4E057}"/>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7" name="Rectangle 19">
            <a:extLst>
              <a:ext uri="{FF2B5EF4-FFF2-40B4-BE49-F238E27FC236}">
                <a16:creationId xmlns:a16="http://schemas.microsoft.com/office/drawing/2014/main" id="{D6AA948C-620E-4134-8D85-7001C2635B33}"/>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71705550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Content Placeholder 2"/>
          <p:cNvSpPr>
            <a:spLocks noGrp="1"/>
          </p:cNvSpPr>
          <p:nvPr>
            <p:ph sz="half" idx="1"/>
          </p:nvPr>
        </p:nvSpPr>
        <p:spPr>
          <a:xfrm>
            <a:off x="228602"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IBM Confidential – Page </a:t>
            </a:r>
            <a:fld id="{88758602-715F-477B-8F91-1EF873F6A51B}" type="slidenum">
              <a:rPr lang="en-US"/>
              <a:pPr>
                <a:defRPr/>
              </a:pPr>
              <a:t>‹#›</a:t>
            </a:fld>
            <a:endParaRPr lang="en-US"/>
          </a:p>
        </p:txBody>
      </p:sp>
    </p:spTree>
    <p:extLst>
      <p:ext uri="{BB962C8B-B14F-4D97-AF65-F5344CB8AC3E}">
        <p14:creationId xmlns:p14="http://schemas.microsoft.com/office/powerpoint/2010/main" val="29549113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24" y="205979"/>
            <a:ext cx="8229601" cy="857250"/>
          </a:xfrm>
          <a:ln>
            <a:noFill/>
          </a:ln>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6" y="1151335"/>
            <a:ext cx="4040188"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6" y="1631159"/>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151335"/>
            <a:ext cx="4041775"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6" y="1631159"/>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r>
              <a:rPr lang="en-US"/>
              <a:t>IBM Confidential – Page </a:t>
            </a:r>
            <a:fld id="{4B85CF97-16BF-4258-98E5-D9199067687B}" type="slidenum">
              <a:rPr lang="en-US"/>
              <a:pPr>
                <a:defRPr/>
              </a:pPr>
              <a:t>‹#›</a:t>
            </a:fld>
            <a:endParaRPr lang="en-US"/>
          </a:p>
        </p:txBody>
      </p:sp>
    </p:spTree>
    <p:extLst>
      <p:ext uri="{BB962C8B-B14F-4D97-AF65-F5344CB8AC3E}">
        <p14:creationId xmlns:p14="http://schemas.microsoft.com/office/powerpoint/2010/main" val="154355287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4E5CF5D-12DC-46F4-844E-B6DEB24E31EE}"/>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5" name="Rectangle 18">
            <a:extLst>
              <a:ext uri="{FF2B5EF4-FFF2-40B4-BE49-F238E27FC236}">
                <a16:creationId xmlns:a16="http://schemas.microsoft.com/office/drawing/2014/main" id="{A40E37CD-5355-4223-9DF3-698F3B9595F0}"/>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6" name="Rectangle 19">
            <a:extLst>
              <a:ext uri="{FF2B5EF4-FFF2-40B4-BE49-F238E27FC236}">
                <a16:creationId xmlns:a16="http://schemas.microsoft.com/office/drawing/2014/main" id="{41D5006E-970B-4D85-A290-1CF9455F7252}"/>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79182220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4141266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0223086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2006939506"/>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graphicFrame>
        <p:nvGraphicFramePr>
          <p:cNvPr id="4" name="Object 12"/>
          <p:cNvGraphicFramePr>
            <a:graphicFrameLocks noChangeAspect="1"/>
          </p:cNvGraphicFramePr>
          <p:nvPr/>
        </p:nvGraphicFramePr>
        <p:xfrm>
          <a:off x="-5947" y="525104"/>
          <a:ext cx="9149954" cy="35719"/>
        </p:xfrm>
        <a:graphic>
          <a:graphicData uri="http://schemas.openxmlformats.org/presentationml/2006/ole">
            <mc:AlternateContent xmlns:mc="http://schemas.openxmlformats.org/markup-compatibility/2006">
              <mc:Choice xmlns:v="urn:schemas-microsoft-com:vml" Requires="v">
                <p:oleObj name="Drawing" r:id="rId2" imgW="2523593" imgH="32702" progId="FLW3Drawing">
                  <p:embed/>
                </p:oleObj>
              </mc:Choice>
              <mc:Fallback>
                <p:oleObj name="Drawing" r:id="rId2" imgW="2523593" imgH="32702"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 y="525104"/>
                        <a:ext cx="9149954" cy="3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174541" y="113446"/>
            <a:ext cx="8109155" cy="377429"/>
          </a:xfrm>
        </p:spPr>
        <p:txBody>
          <a:bodyPr>
            <a:noAutofit/>
          </a:bodyPr>
          <a:lstStyle>
            <a:lvl1pPr>
              <a:defRPr sz="1650"/>
            </a:lvl1pPr>
          </a:lstStyle>
          <a:p>
            <a:r>
              <a:rPr lang="en-US"/>
              <a:t>Click to edit Master title style</a:t>
            </a:r>
            <a:endParaRPr lang="en-US" dirty="0"/>
          </a:p>
        </p:txBody>
      </p:sp>
      <p:sp>
        <p:nvSpPr>
          <p:cNvPr id="5" name="Text Placeholder 4"/>
          <p:cNvSpPr>
            <a:spLocks noGrp="1"/>
          </p:cNvSpPr>
          <p:nvPr>
            <p:ph type="body" sz="quarter" idx="10"/>
          </p:nvPr>
        </p:nvSpPr>
        <p:spPr>
          <a:xfrm>
            <a:off x="457202" y="971550"/>
            <a:ext cx="7543800" cy="3543300"/>
          </a:xfrm>
          <a:prstGeom prst="rect">
            <a:avLst/>
          </a:prstGeom>
        </p:spPr>
        <p:txBody>
          <a:bodyPr lIns="91408" tIns="45705" rIns="91408" bIns="45705"/>
          <a:lstStyle>
            <a:lvl1pPr>
              <a:spcBef>
                <a:spcPts val="675"/>
              </a:spcBef>
              <a:defRPr sz="1125"/>
            </a:lvl1pPr>
            <a:lvl2pPr>
              <a:defRPr sz="900"/>
            </a:lvl2pPr>
            <a:lvl3pPr>
              <a:defRPr sz="825">
                <a:solidFill>
                  <a:schemeClr val="tx1">
                    <a:lumMod val="50000"/>
                    <a:lumOff val="50000"/>
                  </a:schemeClr>
                </a:solidFill>
              </a:defRPr>
            </a:lvl3pPr>
            <a:lvl4pPr>
              <a:defRPr sz="675">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6"/>
          <p:cNvSpPr>
            <a:spLocks noGrp="1" noChangeArrowheads="1"/>
          </p:cNvSpPr>
          <p:nvPr>
            <p:ph type="sldNum" sz="quarter" idx="11"/>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3255301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669746" y="234433"/>
            <a:ext cx="7804547" cy="1138535"/>
          </a:xfrm>
          <a:prstGeom prst="rect">
            <a:avLst/>
          </a:prstGeom>
        </p:spPr>
        <p:txBody>
          <a:bodyPr>
            <a:normAutofit/>
          </a:bodyPr>
          <a:lstStyle>
            <a:lvl1pPr algn="ctr" defTabSz="173169">
              <a:lnSpc>
                <a:spcPct val="100000"/>
              </a:lnSpc>
              <a:defRPr sz="2400">
                <a:solidFill>
                  <a:srgbClr val="000000"/>
                </a:solidFill>
                <a:latin typeface="+mn-lt"/>
                <a:ea typeface="+mn-ea"/>
                <a:cs typeface="+mn-cs"/>
                <a:sym typeface="Helvetica Light"/>
              </a:defRPr>
            </a:lvl1pPr>
          </a:lstStyle>
          <a:p>
            <a:pPr lvl="0"/>
            <a:r>
              <a:rPr lang="en-US"/>
              <a:t>Click to edit Master title style</a:t>
            </a:r>
            <a:endParaRPr/>
          </a:p>
        </p:txBody>
      </p:sp>
      <p:sp>
        <p:nvSpPr>
          <p:cNvPr id="25" name="Shape 25"/>
          <p:cNvSpPr>
            <a:spLocks noGrp="1"/>
          </p:cNvSpPr>
          <p:nvPr>
            <p:ph type="body" idx="1"/>
          </p:nvPr>
        </p:nvSpPr>
        <p:spPr>
          <a:xfrm>
            <a:off x="669746" y="1372952"/>
            <a:ext cx="7804547" cy="3315146"/>
          </a:xfrm>
          <a:prstGeom prst="rect">
            <a:avLst/>
          </a:prstGeom>
        </p:spPr>
        <p:txBody>
          <a:bodyPr anchor="ctr">
            <a:normAutofit/>
          </a:bodyPr>
          <a:lstStyle>
            <a:lvl1pPr marL="131763" indent="-131763" defTabSz="173169">
              <a:spcBef>
                <a:spcPts val="1246"/>
              </a:spcBef>
              <a:buSzPct val="75000"/>
              <a:buChar char="•"/>
              <a:defRPr sz="1050">
                <a:latin typeface="+mn-lt"/>
                <a:ea typeface="+mn-ea"/>
                <a:cs typeface="+mn-cs"/>
                <a:sym typeface="Helvetica Light"/>
              </a:defRPr>
            </a:lvl1pPr>
            <a:lvl2pPr marL="263525" indent="-131763" defTabSz="173169">
              <a:spcBef>
                <a:spcPts val="1246"/>
              </a:spcBef>
              <a:buSzPct val="75000"/>
              <a:buChar char="•"/>
              <a:defRPr sz="1050">
                <a:latin typeface="+mn-lt"/>
                <a:ea typeface="+mn-ea"/>
                <a:cs typeface="+mn-cs"/>
                <a:sym typeface="Helvetica Light"/>
              </a:defRPr>
            </a:lvl2pPr>
            <a:lvl3pPr marL="395289" indent="-131763" defTabSz="173169">
              <a:spcBef>
                <a:spcPts val="1246"/>
              </a:spcBef>
              <a:buSzPct val="75000"/>
              <a:buChar char="•"/>
              <a:defRPr sz="1050">
                <a:latin typeface="+mn-lt"/>
                <a:ea typeface="+mn-ea"/>
                <a:cs typeface="+mn-cs"/>
                <a:sym typeface="Helvetica Light"/>
              </a:defRPr>
            </a:lvl3pPr>
            <a:lvl4pPr marL="527052" indent="-131763" defTabSz="173169">
              <a:spcBef>
                <a:spcPts val="1246"/>
              </a:spcBef>
              <a:buSzPct val="75000"/>
              <a:buChar char="•"/>
              <a:defRPr sz="1050">
                <a:latin typeface="+mn-lt"/>
                <a:ea typeface="+mn-ea"/>
                <a:cs typeface="+mn-cs"/>
                <a:sym typeface="Helvetica Light"/>
              </a:defRPr>
            </a:lvl4pPr>
            <a:lvl5pPr marL="658814" indent="-131763" defTabSz="173169">
              <a:spcBef>
                <a:spcPts val="1246"/>
              </a:spcBef>
              <a:buSzPct val="75000"/>
              <a:buChar char="•"/>
              <a:defRPr sz="1050">
                <a:latin typeface="+mn-lt"/>
                <a:ea typeface="+mn-ea"/>
                <a:cs typeface="+mn-cs"/>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06271368"/>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71" y="142879"/>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6" y="900115"/>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4"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7330082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88211400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55461613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653857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eaLnBrk="1" hangingPunct="1">
              <a:defRPr/>
            </a:pPr>
            <a:r>
              <a:rPr lang="en-US"/>
              <a:t>IBM Confidential – Page </a:t>
            </a:r>
            <a:fld id="{0801595C-E28C-40DB-986D-F3A4F1789777}" type="slidenum">
              <a:rPr lang="en-US" smtClean="0"/>
              <a:pPr eaLnBrk="1" hangingPunct="1">
                <a:defRPr/>
              </a:pPr>
              <a:t>‹#›</a:t>
            </a:fld>
            <a:endParaRPr lang="en-US"/>
          </a:p>
        </p:txBody>
      </p:sp>
    </p:spTree>
    <p:extLst>
      <p:ext uri="{BB962C8B-B14F-4D97-AF65-F5344CB8AC3E}">
        <p14:creationId xmlns:p14="http://schemas.microsoft.com/office/powerpoint/2010/main" val="178127845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3516854"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r>
              <a:rPr lang="en-US"/>
              <a:t>© IBM Corporation 2023</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844412"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6189297"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300025785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193"/>
          <a:ext cx="1587" cy="1190"/>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5" name="Object 4" hidden="1"/>
                      <p:cNvPicPr/>
                      <p:nvPr/>
                    </p:nvPicPr>
                    <p:blipFill>
                      <a:blip r:embed="rId4"/>
                      <a:stretch>
                        <a:fillRect/>
                      </a:stretch>
                    </p:blipFill>
                    <p:spPr>
                      <a:xfrm>
                        <a:off x="1589" y="1193"/>
                        <a:ext cx="1587" cy="1190"/>
                      </a:xfrm>
                      <a:prstGeom prst="rect">
                        <a:avLst/>
                      </a:prstGeom>
                    </p:spPr>
                  </p:pic>
                </p:oleObj>
              </mc:Fallback>
            </mc:AlternateContent>
          </a:graphicData>
        </a:graphic>
      </p:graphicFrame>
      <p:sp>
        <p:nvSpPr>
          <p:cNvPr id="4" name="Rectangle 3"/>
          <p:cNvSpPr/>
          <p:nvPr/>
        </p:nvSpPr>
        <p:spPr bwMode="auto">
          <a:xfrm>
            <a:off x="1" y="0"/>
            <a:ext cx="9144000" cy="3388659"/>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500">
              <a:solidFill>
                <a:srgbClr val="191919"/>
              </a:solidFill>
              <a:latin typeface="IBM Plex Sans" panose="020B0503050203000203" pitchFamily="34" charset="0"/>
              <a:cs typeface="Arial" panose="020B0604020202020204" pitchFamily="34" charset="0"/>
            </a:endParaRPr>
          </a:p>
        </p:txBody>
      </p:sp>
      <p:sp>
        <p:nvSpPr>
          <p:cNvPr id="6" name="Text Placeholder 5"/>
          <p:cNvSpPr>
            <a:spLocks noGrp="1"/>
          </p:cNvSpPr>
          <p:nvPr>
            <p:ph type="body" sz="quarter" idx="10" hasCustomPrompt="1"/>
          </p:nvPr>
        </p:nvSpPr>
        <p:spPr>
          <a:xfrm>
            <a:off x="338329" y="2441318"/>
            <a:ext cx="8503920" cy="253746"/>
          </a:xfrm>
        </p:spPr>
        <p:txBody>
          <a:bodyPr anchor="b" anchorCtr="0"/>
          <a:lstStyle>
            <a:lvl1pPr marL="0" indent="0">
              <a:spcBef>
                <a:spcPts val="990"/>
              </a:spcBef>
              <a:buNone/>
              <a:defRPr sz="1650">
                <a:solidFill>
                  <a:srgbClr val="DFE5EF"/>
                </a:solidFill>
                <a:latin typeface="IBM Plex Sans" panose="020B0503050203000203" pitchFamily="34" charset="0"/>
                <a:cs typeface="Arial" panose="020B0604020202020204" pitchFamily="34" charset="0"/>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900">
                <a:solidFill>
                  <a:schemeClr val="tx1"/>
                </a:solidFill>
                <a:latin typeface="IBM Plex Sans" panose="020B0503050203000203" pitchFamily="34" charset="0"/>
                <a:cs typeface="Arial" panose="020B0604020202020204" pitchFamily="34" charset="0"/>
              </a:defRPr>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9" y="1919771"/>
            <a:ext cx="8503920" cy="507831"/>
          </a:xfrm>
        </p:spPr>
        <p:txBody>
          <a:bodyPr anchor="b" anchorCtr="0"/>
          <a:lstStyle>
            <a:lvl1pPr>
              <a:defRPr sz="3600" b="1">
                <a:solidFill>
                  <a:srgbClr val="FFFFFF"/>
                </a:solidFill>
                <a:latin typeface="IBM Plex Sans" panose="020B0503050203000203" pitchFamily="34" charset="0"/>
                <a:cs typeface="Arial" panose="020B0604020202020204" pitchFamily="34" charset="0"/>
              </a:defRPr>
            </a:lvl1pPr>
          </a:lstStyle>
          <a:p>
            <a:r>
              <a:rPr lang="en-US" dirty="0"/>
              <a:t>IBM Presentation Title</a:t>
            </a:r>
          </a:p>
        </p:txBody>
      </p:sp>
      <p:pic>
        <p:nvPicPr>
          <p:cNvPr id="16" name="Picture 15"/>
          <p:cNvPicPr>
            <a:picLocks noChangeAspect="1"/>
          </p:cNvPicPr>
          <p:nvPr/>
        </p:nvPicPr>
        <p:blipFill>
          <a:blip r:embed="rId5"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229600" y="93821"/>
            <a:ext cx="696123" cy="377190"/>
          </a:xfrm>
          <a:prstGeom prst="rect">
            <a:avLst/>
          </a:prstGeom>
        </p:spPr>
      </p:pic>
    </p:spTree>
    <p:extLst>
      <p:ext uri="{BB962C8B-B14F-4D97-AF65-F5344CB8AC3E}">
        <p14:creationId xmlns:p14="http://schemas.microsoft.com/office/powerpoint/2010/main" val="252398187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8393813" y="4693080"/>
            <a:ext cx="521589" cy="206791"/>
          </a:xfrm>
          <a:prstGeom prst="rect">
            <a:avLst/>
          </a:prstGeom>
        </p:spPr>
      </p:pic>
      <p:sp>
        <p:nvSpPr>
          <p:cNvPr id="5" name="Footer Placeholder">
            <a:extLst>
              <a:ext uri="{FF2B5EF4-FFF2-40B4-BE49-F238E27FC236}">
                <a16:creationId xmlns:a16="http://schemas.microsoft.com/office/drawing/2014/main" id="{9B645953-17D7-6D4B-8134-7588E537A7E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79458731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3FFF37A8-B2C7-4246-BE7F-951E778BE26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124209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3633CE0A-60B6-6B43-9E49-4204CF087F71}"/>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88260885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954AD31A-7721-0241-B4F5-10745BC97CD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3941988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84DEA65-D86C-8C42-8269-6A109C381FF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4578318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10F4E30-0500-A44D-B0B9-5D1E912A804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58064234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6"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81D3560-7DC9-CC48-8008-B1A5F39A132B}"/>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74627220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AD0FC372-1327-3E44-B0E4-D51D0F0DC0F2}"/>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27412287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293DDED0-605A-6D4E-BB2E-E2745B15A2B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0331236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E4D0ADF-EA3C-C549-9533-FEACFA099DE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425279682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7D36F946-BAC6-ED44-9C2E-5BA9DE80491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907072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F4125CBA-7BDF-E648-A246-DDCED77857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906479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183FB802-6BFE-3E43-B707-4F0AC49529BA}"/>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6043077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023D2218-A077-F64E-8CF1-91DD155BA23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880839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4FDBBAE1-3DBD-2348-A4D7-2D84166990D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5211758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B5750BCD-F189-944B-96E6-7FE11733F1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98780163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19431355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11" name="Footer Placeholder">
            <a:extLst>
              <a:ext uri="{FF2B5EF4-FFF2-40B4-BE49-F238E27FC236}">
                <a16:creationId xmlns:a16="http://schemas.microsoft.com/office/drawing/2014/main" id="{9F4D5999-2937-C743-87C9-9250DA966A19}"/>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9152418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9BBDDAC6-9883-A341-A86E-DB39AFE4E22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88803960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A4B7E282-BD63-A742-B8A5-5EA6CE27603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681517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C190A479-6EF3-9B4B-A06F-15E05AF01B8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805405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6"/>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B42DEEB3-871B-254C-95F2-411DDDE75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9331377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FAEE04FD-FDB5-C743-87E3-8FD1E097AC0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70482292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25A613A3-B4B0-B549-95A0-3AAC252E63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67253521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06596A87-6D2B-0B45-9CA5-335FEE64B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7471101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EF1DE6F6-89A6-EA4A-A2FE-6564AEB800F0}"/>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6018245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11FB6865-187E-BE43-BD0F-9009AAB7BF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2015881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7EC107A1-C48A-724D-8BE4-EBFCFFCDEA5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3217725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2435A40-538A-1143-AF4C-F211214C5E1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0359515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8774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6"/>
            <a:ext cx="4123944" cy="1309877"/>
          </a:xfrm>
        </p:spPr>
        <p:txBody>
          <a:bodyPr/>
          <a:lstStyle>
            <a:lvl1pPr>
              <a:spcBef>
                <a:spcPts val="0"/>
              </a:spcBef>
              <a:defRPr sz="1000"/>
            </a:lvl1pPr>
            <a:lvl2pPr marL="0" indent="0">
              <a:spcBef>
                <a:spcPts val="0"/>
              </a:spcBef>
              <a:buNone/>
              <a:defRPr/>
            </a:lvl2pPr>
            <a:lvl3pPr marL="201600" indent="0">
              <a:buNone/>
              <a:defRPr/>
            </a:lvl3pPr>
            <a:lvl4pPr marL="434949" indent="0">
              <a:buNone/>
              <a:defRPr/>
            </a:lvl4pPr>
            <a:lvl5pPr marL="6317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1"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12A1D2F0-98CD-8043-A23F-7C4017382AFC}"/>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32312894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3925957" y="2315620"/>
            <a:ext cx="1292095" cy="512269"/>
          </a:xfrm>
          <a:prstGeom prst="rect">
            <a:avLst/>
          </a:prstGeom>
        </p:spPr>
      </p:pic>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436604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2_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7"/>
            <a:ext cx="7715250" cy="714375"/>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baseline="0">
                <a:solidFill>
                  <a:srgbClr val="3C98FF"/>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 name="Rectangle 5">
            <a:extLst>
              <a:ext uri="{FF2B5EF4-FFF2-40B4-BE49-F238E27FC236}">
                <a16:creationId xmlns:a16="http://schemas.microsoft.com/office/drawing/2014/main" id="{273FFD7F-1EB6-8045-ABFF-5E03A0A70987}"/>
              </a:ext>
            </a:extLst>
          </p:cNvPr>
          <p:cNvSpPr/>
          <p:nvPr/>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a:latin typeface="Arial Regular" charset="0"/>
            </a:endParaRPr>
          </a:p>
        </p:txBody>
      </p:sp>
    </p:spTree>
    <p:extLst>
      <p:ext uri="{BB962C8B-B14F-4D97-AF65-F5344CB8AC3E}">
        <p14:creationId xmlns:p14="http://schemas.microsoft.com/office/powerpoint/2010/main" val="3661940711"/>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1"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2469C5AE-E8AA-1340-B30E-98E236749983}" type="slidenum">
              <a:rPr lang="en-US" smtClean="0"/>
              <a:t>‹#›</a:t>
            </a:fld>
            <a:endParaRPr lang="en-US"/>
          </a:p>
        </p:txBody>
      </p:sp>
    </p:spTree>
    <p:extLst>
      <p:ext uri="{BB962C8B-B14F-4D97-AF65-F5344CB8AC3E}">
        <p14:creationId xmlns:p14="http://schemas.microsoft.com/office/powerpoint/2010/main" val="1370097210"/>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765414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180313538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27366913" y="237905"/>
            <a:ext cx="2351088"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30594300" y="237905"/>
            <a:ext cx="2351088" cy="2502758"/>
          </a:xfrm>
        </p:spPr>
        <p:txBody>
          <a:bodyPr/>
          <a:lstStyle/>
          <a:p>
            <a:pPr lvl="4"/>
            <a:r>
              <a:rPr lang="en-US" dirty="0"/>
              <a:t>Fifth level</a:t>
            </a:r>
          </a:p>
        </p:txBody>
      </p:sp>
    </p:spTree>
    <p:extLst>
      <p:ext uri="{BB962C8B-B14F-4D97-AF65-F5344CB8AC3E}">
        <p14:creationId xmlns:p14="http://schemas.microsoft.com/office/powerpoint/2010/main" val="129920832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8260841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1902944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7405048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415189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181101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29791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946217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9147946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2081534"/>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049591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9485117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814184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316031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775428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03494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31123470"/>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4852101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026375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8031564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257687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727533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61830245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33529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16507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39556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661086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561986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2805459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753350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3773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9369416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BDFC-15B0-4DD3-BA07-CA81EAF3D7F3}"/>
              </a:ext>
            </a:extLst>
          </p:cNvPr>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5B200A1C-3E31-4E16-9DB0-271967CBFA29}"/>
              </a:ext>
            </a:extLst>
          </p:cNvPr>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E5FED3C6-8495-4714-9A62-F5DFA8C2477E}"/>
              </a:ext>
            </a:extLst>
          </p:cNvPr>
          <p:cNvSpPr>
            <a:spLocks noGrp="1"/>
          </p:cNvSpPr>
          <p:nvPr>
            <p:ph type="dt" sz="half" idx="2"/>
          </p:nvPr>
        </p:nvSpPr>
        <p:spPr>
          <a:xfrm>
            <a:off x="349183" y="4817861"/>
            <a:ext cx="3874339" cy="273844"/>
          </a:xfrm>
          <a:prstGeom prst="rect">
            <a:avLst/>
          </a:prstGeom>
        </p:spPr>
        <p:txBody>
          <a:bodyPr vert="horz" lIns="0" tIns="0" rIns="0" bIns="0" rtlCol="0" anchor="ctr"/>
          <a:lstStyle>
            <a:lvl1pPr marL="0" algn="l" defTabSz="342900" rtl="0" eaLnBrk="1" latinLnBrk="0" hangingPunct="1">
              <a:defRPr sz="525">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8416891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insight, text, boxes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5"/>
            <a:ext cx="4572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364378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boxes (1 large, 4 small) alt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5"/>
            <a:ext cx="2286000" cy="2573337"/>
          </a:xfrm>
          <a:gradFill>
            <a:gsLst>
              <a:gs pos="19000">
                <a:srgbClr val="82CFFF"/>
              </a:gs>
              <a:gs pos="0">
                <a:srgbClr val="4589FF">
                  <a:alpha val="8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5"/>
            <a:ext cx="2286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331720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6709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14819884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4533088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6066057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52755037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4570427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33998266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6034357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30226134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2949845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182178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8401814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015524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7916744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170956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4402236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8674685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503627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8090622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655641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45946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2064777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7538652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466116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1640292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202601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835094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09316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254343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8032489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816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018487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1788938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800878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935489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8507173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5808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3065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15407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134552780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611558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5778946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34" Type="http://schemas.openxmlformats.org/officeDocument/2006/relationships/slideLayout" Target="../slideLayouts/slideLayout268.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33" Type="http://schemas.openxmlformats.org/officeDocument/2006/relationships/slideLayout" Target="../slideLayouts/slideLayout267.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slideLayout" Target="../slideLayouts/slideLayout266.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slideLayout" Target="../slideLayouts/slideLayout265.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 Id="rId35" Type="http://schemas.openxmlformats.org/officeDocument/2006/relationships/theme" Target="../theme/theme10.xml"/><Relationship Id="rId8" Type="http://schemas.openxmlformats.org/officeDocument/2006/relationships/slideLayout" Target="../slideLayouts/slideLayout2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1.xml"/><Relationship Id="rId18" Type="http://schemas.openxmlformats.org/officeDocument/2006/relationships/slideLayout" Target="../slideLayouts/slideLayout286.xml"/><Relationship Id="rId26" Type="http://schemas.openxmlformats.org/officeDocument/2006/relationships/slideLayout" Target="../slideLayouts/slideLayout294.xml"/><Relationship Id="rId39" Type="http://schemas.openxmlformats.org/officeDocument/2006/relationships/slideLayout" Target="../slideLayouts/slideLayout307.xml"/><Relationship Id="rId21" Type="http://schemas.openxmlformats.org/officeDocument/2006/relationships/slideLayout" Target="../slideLayouts/slideLayout289.xml"/><Relationship Id="rId34" Type="http://schemas.openxmlformats.org/officeDocument/2006/relationships/slideLayout" Target="../slideLayouts/slideLayout302.xml"/><Relationship Id="rId42" Type="http://schemas.openxmlformats.org/officeDocument/2006/relationships/slideLayout" Target="../slideLayouts/slideLayout310.xml"/><Relationship Id="rId7" Type="http://schemas.openxmlformats.org/officeDocument/2006/relationships/slideLayout" Target="../slideLayouts/slideLayout275.xml"/><Relationship Id="rId2" Type="http://schemas.openxmlformats.org/officeDocument/2006/relationships/slideLayout" Target="../slideLayouts/slideLayout270.xml"/><Relationship Id="rId16" Type="http://schemas.openxmlformats.org/officeDocument/2006/relationships/slideLayout" Target="../slideLayouts/slideLayout284.xml"/><Relationship Id="rId20" Type="http://schemas.openxmlformats.org/officeDocument/2006/relationships/slideLayout" Target="../slideLayouts/slideLayout288.xml"/><Relationship Id="rId29" Type="http://schemas.openxmlformats.org/officeDocument/2006/relationships/slideLayout" Target="../slideLayouts/slideLayout297.xml"/><Relationship Id="rId41" Type="http://schemas.openxmlformats.org/officeDocument/2006/relationships/slideLayout" Target="../slideLayouts/slideLayout309.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slideLayout" Target="../slideLayouts/slideLayout279.xml"/><Relationship Id="rId24" Type="http://schemas.openxmlformats.org/officeDocument/2006/relationships/slideLayout" Target="../slideLayouts/slideLayout292.xml"/><Relationship Id="rId32" Type="http://schemas.openxmlformats.org/officeDocument/2006/relationships/slideLayout" Target="../slideLayouts/slideLayout300.xml"/><Relationship Id="rId37" Type="http://schemas.openxmlformats.org/officeDocument/2006/relationships/slideLayout" Target="../slideLayouts/slideLayout305.xml"/><Relationship Id="rId40" Type="http://schemas.openxmlformats.org/officeDocument/2006/relationships/slideLayout" Target="../slideLayouts/slideLayout308.xml"/><Relationship Id="rId5" Type="http://schemas.openxmlformats.org/officeDocument/2006/relationships/slideLayout" Target="../slideLayouts/slideLayout273.xml"/><Relationship Id="rId15" Type="http://schemas.openxmlformats.org/officeDocument/2006/relationships/slideLayout" Target="../slideLayouts/slideLayout283.xml"/><Relationship Id="rId23" Type="http://schemas.openxmlformats.org/officeDocument/2006/relationships/slideLayout" Target="../slideLayouts/slideLayout291.xml"/><Relationship Id="rId28" Type="http://schemas.openxmlformats.org/officeDocument/2006/relationships/slideLayout" Target="../slideLayouts/slideLayout296.xml"/><Relationship Id="rId36" Type="http://schemas.openxmlformats.org/officeDocument/2006/relationships/slideLayout" Target="../slideLayouts/slideLayout304.xml"/><Relationship Id="rId10" Type="http://schemas.openxmlformats.org/officeDocument/2006/relationships/slideLayout" Target="../slideLayouts/slideLayout278.xml"/><Relationship Id="rId19" Type="http://schemas.openxmlformats.org/officeDocument/2006/relationships/slideLayout" Target="../slideLayouts/slideLayout287.xml"/><Relationship Id="rId31" Type="http://schemas.openxmlformats.org/officeDocument/2006/relationships/slideLayout" Target="../slideLayouts/slideLayout299.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14" Type="http://schemas.openxmlformats.org/officeDocument/2006/relationships/slideLayout" Target="../slideLayouts/slideLayout282.xml"/><Relationship Id="rId22" Type="http://schemas.openxmlformats.org/officeDocument/2006/relationships/slideLayout" Target="../slideLayouts/slideLayout290.xml"/><Relationship Id="rId27" Type="http://schemas.openxmlformats.org/officeDocument/2006/relationships/slideLayout" Target="../slideLayouts/slideLayout295.xml"/><Relationship Id="rId30" Type="http://schemas.openxmlformats.org/officeDocument/2006/relationships/slideLayout" Target="../slideLayouts/slideLayout298.xml"/><Relationship Id="rId35" Type="http://schemas.openxmlformats.org/officeDocument/2006/relationships/slideLayout" Target="../slideLayouts/slideLayout303.xml"/><Relationship Id="rId43" Type="http://schemas.openxmlformats.org/officeDocument/2006/relationships/theme" Target="../theme/theme11.xml"/><Relationship Id="rId8" Type="http://schemas.openxmlformats.org/officeDocument/2006/relationships/slideLayout" Target="../slideLayouts/slideLayout276.xml"/><Relationship Id="rId3" Type="http://schemas.openxmlformats.org/officeDocument/2006/relationships/slideLayout" Target="../slideLayouts/slideLayout271.xml"/><Relationship Id="rId12" Type="http://schemas.openxmlformats.org/officeDocument/2006/relationships/slideLayout" Target="../slideLayouts/slideLayout280.xml"/><Relationship Id="rId17" Type="http://schemas.openxmlformats.org/officeDocument/2006/relationships/slideLayout" Target="../slideLayouts/slideLayout285.xml"/><Relationship Id="rId25" Type="http://schemas.openxmlformats.org/officeDocument/2006/relationships/slideLayout" Target="../slideLayouts/slideLayout293.xml"/><Relationship Id="rId33" Type="http://schemas.openxmlformats.org/officeDocument/2006/relationships/slideLayout" Target="../slideLayouts/slideLayout301.xml"/><Relationship Id="rId38" Type="http://schemas.openxmlformats.org/officeDocument/2006/relationships/slideLayout" Target="../slideLayouts/slideLayout3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image" Target="../media/image6.png"/><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theme" Target="../theme/theme4.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image" Target="../media/image8.png"/><Relationship Id="rId20" Type="http://schemas.openxmlformats.org/officeDocument/2006/relationships/slideLayout" Target="../slideLayouts/slideLayout125.xml"/><Relationship Id="rId41" Type="http://schemas.openxmlformats.org/officeDocument/2006/relationships/slideLayout" Target="../slideLayouts/slideLayout1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theme" Target="../theme/theme5.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theme" Target="../theme/theme6.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image" Target="../media/image13.png"/><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 Type="http://schemas.openxmlformats.org/officeDocument/2006/relationships/slideLayout" Target="../slideLayouts/slideLayout200.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29" Type="http://schemas.openxmlformats.org/officeDocument/2006/relationships/slideLayout" Target="../slideLayouts/slideLayout226.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31" Type="http://schemas.openxmlformats.org/officeDocument/2006/relationships/slideLayout" Target="../slideLayouts/slideLayout228.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theme" Target="../theme/theme7.xml"/><Relationship Id="rId8" Type="http://schemas.openxmlformats.org/officeDocument/2006/relationships/slideLayout" Target="../slideLayouts/slideLayout205.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32.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4.xml"/><Relationship Id="rId1" Type="http://schemas.openxmlformats.org/officeDocument/2006/relationships/slideLayout" Target="../slideLayouts/slideLayout2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40110528"/>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2" r:id="rId32"/>
    <p:sldLayoutId id="2147483954" r:id="rId33"/>
    <p:sldLayoutId id="2147483955" r:id="rId34"/>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211880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Arial" charset="0"/>
                <a:cs typeface="Arial" charset="0"/>
              </a:defRPr>
            </a:lvl1pPr>
          </a:lstStyle>
          <a:p>
            <a:r>
              <a:rPr lang="en-US"/>
              <a:t>© IBM Corporation 2023</a:t>
            </a:r>
          </a:p>
        </p:txBody>
      </p:sp>
      <p:pic>
        <p:nvPicPr>
          <p:cNvPr id="4" name="Picture 3">
            <a:extLst>
              <a:ext uri="{FF2B5EF4-FFF2-40B4-BE49-F238E27FC236}">
                <a16:creationId xmlns:a16="http://schemas.microsoft.com/office/drawing/2014/main" id="{3745178C-CA98-7B49-87AC-E480BB02C250}"/>
              </a:ext>
            </a:extLst>
          </p:cNvPr>
          <p:cNvPicPr>
            <a:picLocks noChangeAspect="1"/>
          </p:cNvPicPr>
          <p:nvPr userDrawn="1"/>
        </p:nvPicPr>
        <p:blipFill rotWithShape="1">
          <a:blip r:embed="rId46"/>
          <a:srcRect l="25313" t="11903"/>
          <a:stretch/>
        </p:blipFill>
        <p:spPr>
          <a:xfrm>
            <a:off x="7732166" y="86385"/>
            <a:ext cx="1411834" cy="211472"/>
          </a:xfrm>
          <a:prstGeom prst="rect">
            <a:avLst/>
          </a:prstGeom>
        </p:spPr>
      </p:pic>
      <p:pic>
        <p:nvPicPr>
          <p:cNvPr id="8" name="Picture 7" descr="ibm_gry.png">
            <a:extLst>
              <a:ext uri="{FF2B5EF4-FFF2-40B4-BE49-F238E27FC236}">
                <a16:creationId xmlns:a16="http://schemas.microsoft.com/office/drawing/2014/main" id="{2513C4E6-16B5-6343-B836-01D0E2BA08C4}"/>
              </a:ext>
            </a:extLst>
          </p:cNvPr>
          <p:cNvPicPr>
            <a:picLocks noChangeAspect="1"/>
          </p:cNvPicPr>
          <p:nvPr userDrawn="1"/>
        </p:nvPicPr>
        <p:blipFill>
          <a:blip r:embed="rId47">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782" r:id="rId2"/>
    <p:sldLayoutId id="2147483783" r:id="rId3"/>
    <p:sldLayoutId id="2147483817" r:id="rId4"/>
    <p:sldLayoutId id="2147483826" r:id="rId5"/>
    <p:sldLayoutId id="2147483785" r:id="rId6"/>
    <p:sldLayoutId id="2147483786" r:id="rId7"/>
    <p:sldLayoutId id="2147483787" r:id="rId8"/>
    <p:sldLayoutId id="2147483788" r:id="rId9"/>
    <p:sldLayoutId id="2147483789" r:id="rId10"/>
    <p:sldLayoutId id="2147483790" r:id="rId11"/>
    <p:sldLayoutId id="2147483791" r:id="rId12"/>
    <p:sldLayoutId id="2147483827"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25" r:id="rId37"/>
    <p:sldLayoutId id="2147483816" r:id="rId38"/>
    <p:sldLayoutId id="2147483957" r:id="rId39"/>
    <p:sldLayoutId id="2147483958" r:id="rId40"/>
    <p:sldLayoutId id="2147484003" r:id="rId41"/>
    <p:sldLayoutId id="2147484004" r:id="rId42"/>
    <p:sldLayoutId id="2147484006" r:id="rId43"/>
    <p:sldLayoutId id="2147484007" r:id="rId44"/>
  </p:sldLayoutIdLst>
  <p:hf hdr="0" dt="0"/>
  <p:txStyles>
    <p:titleStyle>
      <a:lvl1pPr algn="l" defTabSz="457200" rtl="0" eaLnBrk="1" latinLnBrk="0" hangingPunct="1">
        <a:lnSpc>
          <a:spcPct val="90000"/>
        </a:lnSpc>
        <a:spcBef>
          <a:spcPct val="0"/>
        </a:spcBef>
        <a:buNone/>
        <a:defRPr sz="2400" b="0" i="0" kern="1200">
          <a:solidFill>
            <a:schemeClr val="tx1"/>
          </a:solidFill>
          <a:latin typeface="+mn-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6148281"/>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2" name="Rectangle 18"/>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31" name="Rectangle 19"/>
          <p:cNvSpPr>
            <a:spLocks noGrp="1" noChangeArrowheads="1"/>
          </p:cNvSpPr>
          <p:nvPr>
            <p:ph type="body"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6" name="Picture 5">
            <a:extLst>
              <a:ext uri="{FF2B5EF4-FFF2-40B4-BE49-F238E27FC236}">
                <a16:creationId xmlns:a16="http://schemas.microsoft.com/office/drawing/2014/main" id="{FB3EE892-5230-4915-86E8-619E6C45FF9B}"/>
              </a:ext>
            </a:extLst>
          </p:cNvPr>
          <p:cNvPicPr>
            <a:picLocks noChangeAspect="1"/>
          </p:cNvPicPr>
          <p:nvPr/>
        </p:nvPicPr>
        <p:blipFill>
          <a:blip r:embed="rId19"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354021" y="118478"/>
            <a:ext cx="564854" cy="306063"/>
          </a:xfrm>
          <a:prstGeom prst="rect">
            <a:avLst/>
          </a:prstGeom>
        </p:spPr>
      </p:pic>
    </p:spTree>
    <p:extLst>
      <p:ext uri="{BB962C8B-B14F-4D97-AF65-F5344CB8AC3E}">
        <p14:creationId xmlns:p14="http://schemas.microsoft.com/office/powerpoint/2010/main" val="4037182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Lst>
  <p:hf hdr="0" dt="0"/>
  <p:txStyles>
    <p:titleStyle>
      <a:lvl1pPr algn="l" rtl="0" eaLnBrk="1" fontAlgn="base" hangingPunct="1">
        <a:spcBef>
          <a:spcPct val="0"/>
        </a:spcBef>
        <a:spcAft>
          <a:spcPct val="0"/>
        </a:spcAft>
        <a:defRPr sz="2100" b="0">
          <a:solidFill>
            <a:srgbClr val="243348"/>
          </a:solidFill>
          <a:latin typeface="IBM Plex Sans" panose="020B0503050203000203" pitchFamily="34" charset="0"/>
          <a:ea typeface="+mj-ea"/>
          <a:cs typeface="+mj-cs"/>
        </a:defRPr>
      </a:lvl1pPr>
      <a:lvl2pPr algn="ctr" rtl="0" eaLnBrk="1" fontAlgn="base" hangingPunct="1">
        <a:spcBef>
          <a:spcPct val="0"/>
        </a:spcBef>
        <a:spcAft>
          <a:spcPct val="0"/>
        </a:spcAft>
        <a:defRPr sz="1500" b="1">
          <a:solidFill>
            <a:schemeClr val="tx2"/>
          </a:solidFill>
          <a:latin typeface="Arial" charset="0"/>
          <a:cs typeface="Arial" charset="0"/>
        </a:defRPr>
      </a:lvl2pPr>
      <a:lvl3pPr algn="ctr" rtl="0" eaLnBrk="1" fontAlgn="base" hangingPunct="1">
        <a:spcBef>
          <a:spcPct val="0"/>
        </a:spcBef>
        <a:spcAft>
          <a:spcPct val="0"/>
        </a:spcAft>
        <a:defRPr sz="1500" b="1">
          <a:solidFill>
            <a:schemeClr val="tx2"/>
          </a:solidFill>
          <a:latin typeface="Arial" charset="0"/>
          <a:cs typeface="Arial" charset="0"/>
        </a:defRPr>
      </a:lvl3pPr>
      <a:lvl4pPr algn="ctr" rtl="0" eaLnBrk="1" fontAlgn="base" hangingPunct="1">
        <a:spcBef>
          <a:spcPct val="0"/>
        </a:spcBef>
        <a:spcAft>
          <a:spcPct val="0"/>
        </a:spcAft>
        <a:defRPr sz="1500" b="1">
          <a:solidFill>
            <a:schemeClr val="tx2"/>
          </a:solidFill>
          <a:latin typeface="Arial" charset="0"/>
          <a:cs typeface="Arial" charset="0"/>
        </a:defRPr>
      </a:lvl4pPr>
      <a:lvl5pPr algn="ctr" rtl="0" eaLnBrk="1" fontAlgn="base" hangingPunct="1">
        <a:spcBef>
          <a:spcPct val="0"/>
        </a:spcBef>
        <a:spcAft>
          <a:spcPct val="0"/>
        </a:spcAft>
        <a:defRPr sz="1500" b="1">
          <a:solidFill>
            <a:schemeClr val="tx2"/>
          </a:solidFill>
          <a:latin typeface="Arial" charset="0"/>
          <a:cs typeface="Arial" charset="0"/>
        </a:defRPr>
      </a:lvl5pPr>
      <a:lvl6pPr marL="342790" algn="ctr" rtl="0" eaLnBrk="1" fontAlgn="base" hangingPunct="1">
        <a:spcBef>
          <a:spcPct val="0"/>
        </a:spcBef>
        <a:spcAft>
          <a:spcPct val="0"/>
        </a:spcAft>
        <a:defRPr sz="1500" b="1">
          <a:solidFill>
            <a:schemeClr val="tx2"/>
          </a:solidFill>
          <a:latin typeface="Arial" charset="0"/>
          <a:cs typeface="Arial" charset="0"/>
        </a:defRPr>
      </a:lvl6pPr>
      <a:lvl7pPr marL="685580" algn="ctr" rtl="0" eaLnBrk="1" fontAlgn="base" hangingPunct="1">
        <a:spcBef>
          <a:spcPct val="0"/>
        </a:spcBef>
        <a:spcAft>
          <a:spcPct val="0"/>
        </a:spcAft>
        <a:defRPr sz="1500" b="1">
          <a:solidFill>
            <a:schemeClr val="tx2"/>
          </a:solidFill>
          <a:latin typeface="Arial" charset="0"/>
          <a:cs typeface="Arial" charset="0"/>
        </a:defRPr>
      </a:lvl7pPr>
      <a:lvl8pPr marL="1028370" algn="ctr" rtl="0" eaLnBrk="1" fontAlgn="base" hangingPunct="1">
        <a:spcBef>
          <a:spcPct val="0"/>
        </a:spcBef>
        <a:spcAft>
          <a:spcPct val="0"/>
        </a:spcAft>
        <a:defRPr sz="1500" b="1">
          <a:solidFill>
            <a:schemeClr val="tx2"/>
          </a:solidFill>
          <a:latin typeface="Arial" charset="0"/>
          <a:cs typeface="Arial" charset="0"/>
        </a:defRPr>
      </a:lvl8pPr>
      <a:lvl9pPr marL="1371162" algn="ctr" rtl="0" eaLnBrk="1" fontAlgn="base" hangingPunct="1">
        <a:spcBef>
          <a:spcPct val="0"/>
        </a:spcBef>
        <a:spcAft>
          <a:spcPct val="0"/>
        </a:spcAft>
        <a:defRPr sz="1500" b="1">
          <a:solidFill>
            <a:schemeClr val="tx2"/>
          </a:solidFill>
          <a:latin typeface="Arial" charset="0"/>
          <a:cs typeface="Arial" charset="0"/>
        </a:defRPr>
      </a:lvl9pPr>
    </p:titleStyle>
    <p:bodyStyle>
      <a:lvl1pPr marL="257093" indent="-257093" algn="l" rtl="0" eaLnBrk="1" fontAlgn="base" hangingPunct="1">
        <a:spcBef>
          <a:spcPct val="20000"/>
        </a:spcBef>
        <a:spcAft>
          <a:spcPct val="0"/>
        </a:spcAft>
        <a:buChar char="•"/>
        <a:defRPr sz="1800">
          <a:solidFill>
            <a:schemeClr val="tx1"/>
          </a:solidFill>
          <a:latin typeface="IBM Plex Sans" panose="020B0503050203000203" pitchFamily="34" charset="0"/>
          <a:ea typeface="+mn-ea"/>
          <a:cs typeface="+mn-cs"/>
        </a:defRPr>
      </a:lvl1pPr>
      <a:lvl2pPr marL="557033" indent="-214245" algn="l" rtl="0" eaLnBrk="1" fontAlgn="base" hangingPunct="1">
        <a:spcBef>
          <a:spcPct val="20000"/>
        </a:spcBef>
        <a:spcAft>
          <a:spcPct val="0"/>
        </a:spcAft>
        <a:buChar char="–"/>
        <a:defRPr sz="1500">
          <a:solidFill>
            <a:schemeClr val="tx1"/>
          </a:solidFill>
          <a:latin typeface="IBM Plex Sans" panose="020B0503050203000203" pitchFamily="34" charset="0"/>
          <a:cs typeface="+mn-cs"/>
        </a:defRPr>
      </a:lvl2pPr>
      <a:lvl3pPr marL="856979" indent="-171396" algn="l" rtl="0" eaLnBrk="1" fontAlgn="base" hangingPunct="1">
        <a:spcBef>
          <a:spcPct val="20000"/>
        </a:spcBef>
        <a:spcAft>
          <a:spcPct val="0"/>
        </a:spcAft>
        <a:buChar char="•"/>
        <a:defRPr sz="1350">
          <a:solidFill>
            <a:schemeClr val="tx1"/>
          </a:solidFill>
          <a:latin typeface="IBM Plex Sans" panose="020B0503050203000203" pitchFamily="34" charset="0"/>
          <a:cs typeface="+mn-cs"/>
        </a:defRPr>
      </a:lvl3pPr>
      <a:lvl4pPr marL="1199766"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4pPr>
      <a:lvl5pPr marL="1542557"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5pPr>
      <a:lvl6pPr marL="1885349" indent="-171396" algn="l" rtl="0" eaLnBrk="1" fontAlgn="base" hangingPunct="1">
        <a:spcBef>
          <a:spcPct val="20000"/>
        </a:spcBef>
        <a:spcAft>
          <a:spcPct val="0"/>
        </a:spcAft>
        <a:buChar char="»"/>
        <a:defRPr sz="1500">
          <a:solidFill>
            <a:schemeClr val="tx1"/>
          </a:solidFill>
          <a:latin typeface="+mn-lt"/>
          <a:cs typeface="+mn-cs"/>
        </a:defRPr>
      </a:lvl6pPr>
      <a:lvl7pPr marL="2228136" indent="-171396" algn="l" rtl="0" eaLnBrk="1" fontAlgn="base" hangingPunct="1">
        <a:spcBef>
          <a:spcPct val="20000"/>
        </a:spcBef>
        <a:spcAft>
          <a:spcPct val="0"/>
        </a:spcAft>
        <a:buChar char="»"/>
        <a:defRPr sz="1500">
          <a:solidFill>
            <a:schemeClr val="tx1"/>
          </a:solidFill>
          <a:latin typeface="+mn-lt"/>
          <a:cs typeface="+mn-cs"/>
        </a:defRPr>
      </a:lvl7pPr>
      <a:lvl8pPr marL="2570928" indent="-171396" algn="l" rtl="0" eaLnBrk="1" fontAlgn="base" hangingPunct="1">
        <a:spcBef>
          <a:spcPct val="20000"/>
        </a:spcBef>
        <a:spcAft>
          <a:spcPct val="0"/>
        </a:spcAft>
        <a:buChar char="»"/>
        <a:defRPr sz="1500">
          <a:solidFill>
            <a:schemeClr val="tx1"/>
          </a:solidFill>
          <a:latin typeface="+mn-lt"/>
          <a:cs typeface="+mn-cs"/>
        </a:defRPr>
      </a:lvl8pPr>
      <a:lvl9pPr marL="2913720" indent="-171396"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90"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70" algn="l" defTabSz="685580" rtl="0" eaLnBrk="1" latinLnBrk="0" hangingPunct="1">
        <a:defRPr sz="1350" kern="1200">
          <a:solidFill>
            <a:schemeClr val="tx1"/>
          </a:solidFill>
          <a:latin typeface="+mn-lt"/>
          <a:ea typeface="+mn-ea"/>
          <a:cs typeface="+mn-cs"/>
        </a:defRPr>
      </a:lvl4pPr>
      <a:lvl5pPr marL="1371162" algn="l" defTabSz="685580" rtl="0" eaLnBrk="1" latinLnBrk="0" hangingPunct="1">
        <a:defRPr sz="1350" kern="1200">
          <a:solidFill>
            <a:schemeClr val="tx1"/>
          </a:solidFill>
          <a:latin typeface="+mn-lt"/>
          <a:ea typeface="+mn-ea"/>
          <a:cs typeface="+mn-cs"/>
        </a:defRPr>
      </a:lvl5pPr>
      <a:lvl6pPr marL="1713953" algn="l" defTabSz="685580" rtl="0" eaLnBrk="1" latinLnBrk="0" hangingPunct="1">
        <a:defRPr sz="1350" kern="1200">
          <a:solidFill>
            <a:schemeClr val="tx1"/>
          </a:solidFill>
          <a:latin typeface="+mn-lt"/>
          <a:ea typeface="+mn-ea"/>
          <a:cs typeface="+mn-cs"/>
        </a:defRPr>
      </a:lvl6pPr>
      <a:lvl7pPr marL="2056740" algn="l" defTabSz="685580" rtl="0" eaLnBrk="1" latinLnBrk="0" hangingPunct="1">
        <a:defRPr sz="1350" kern="1200">
          <a:solidFill>
            <a:schemeClr val="tx1"/>
          </a:solidFill>
          <a:latin typeface="+mn-lt"/>
          <a:ea typeface="+mn-ea"/>
          <a:cs typeface="+mn-cs"/>
        </a:defRPr>
      </a:lvl7pPr>
      <a:lvl8pPr marL="2399532" algn="l" defTabSz="685580" rtl="0" eaLnBrk="1" latinLnBrk="0" hangingPunct="1">
        <a:defRPr sz="1350" kern="1200">
          <a:solidFill>
            <a:schemeClr val="tx1"/>
          </a:solidFill>
          <a:latin typeface="+mn-lt"/>
          <a:ea typeface="+mn-ea"/>
          <a:cs typeface="+mn-cs"/>
        </a:defRPr>
      </a:lvl8pPr>
      <a:lvl9pPr marL="2742323" algn="l" defTabSz="68558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3" y="4787903"/>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2469C5AE-E8AA-1340-B30E-98E236749983}" type="slidenum">
              <a:rPr lang="en-US" smtClean="0"/>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53541011"/>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41"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085"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2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16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0"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78" indent="-17372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13"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25" indent="-173724"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03" indent="-129661" algn="l" rtl="0" eaLnBrk="1" fontAlgn="base" hangingPunct="1">
        <a:spcBef>
          <a:spcPct val="20000"/>
        </a:spcBef>
        <a:spcAft>
          <a:spcPct val="0"/>
        </a:spcAft>
        <a:buClr>
          <a:schemeClr val="bg1"/>
        </a:buClr>
        <a:buChar char="»"/>
        <a:defRPr sz="1269">
          <a:solidFill>
            <a:schemeClr val="bg1"/>
          </a:solidFill>
          <a:latin typeface="Arial" charset="0"/>
        </a:defRPr>
      </a:lvl6pPr>
      <a:lvl7pPr marL="1946147" indent="-129661" algn="l" rtl="0" eaLnBrk="1" fontAlgn="base" hangingPunct="1">
        <a:spcBef>
          <a:spcPct val="20000"/>
        </a:spcBef>
        <a:spcAft>
          <a:spcPct val="0"/>
        </a:spcAft>
        <a:buClr>
          <a:schemeClr val="bg1"/>
        </a:buClr>
        <a:buChar char="»"/>
        <a:defRPr sz="1269">
          <a:solidFill>
            <a:schemeClr val="bg1"/>
          </a:solidFill>
          <a:latin typeface="Arial" charset="0"/>
        </a:defRPr>
      </a:lvl7pPr>
      <a:lvl8pPr marL="2308688" indent="-129661" algn="l" rtl="0" eaLnBrk="1" fontAlgn="base" hangingPunct="1">
        <a:spcBef>
          <a:spcPct val="20000"/>
        </a:spcBef>
        <a:spcAft>
          <a:spcPct val="0"/>
        </a:spcAft>
        <a:buClr>
          <a:schemeClr val="bg1"/>
        </a:buClr>
        <a:buChar char="»"/>
        <a:defRPr sz="1269">
          <a:solidFill>
            <a:schemeClr val="bg1"/>
          </a:solidFill>
          <a:latin typeface="Arial" charset="0"/>
        </a:defRPr>
      </a:lvl8pPr>
      <a:lvl9pPr marL="2671232" indent="-129661"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085" rtl="0" eaLnBrk="1" latinLnBrk="0" hangingPunct="1">
        <a:defRPr sz="1428" kern="1200">
          <a:solidFill>
            <a:schemeClr val="tx1"/>
          </a:solidFill>
          <a:latin typeface="+mn-lt"/>
          <a:ea typeface="+mn-ea"/>
          <a:cs typeface="+mn-cs"/>
        </a:defRPr>
      </a:lvl1pPr>
      <a:lvl2pPr marL="362541" algn="l" defTabSz="725085" rtl="0" eaLnBrk="1" latinLnBrk="0" hangingPunct="1">
        <a:defRPr sz="1428" kern="1200">
          <a:solidFill>
            <a:schemeClr val="tx1"/>
          </a:solidFill>
          <a:latin typeface="+mn-lt"/>
          <a:ea typeface="+mn-ea"/>
          <a:cs typeface="+mn-cs"/>
        </a:defRPr>
      </a:lvl2pPr>
      <a:lvl3pPr marL="725085" algn="l" defTabSz="725085" rtl="0" eaLnBrk="1" latinLnBrk="0" hangingPunct="1">
        <a:defRPr sz="1428" kern="1200">
          <a:solidFill>
            <a:schemeClr val="tx1"/>
          </a:solidFill>
          <a:latin typeface="+mn-lt"/>
          <a:ea typeface="+mn-ea"/>
          <a:cs typeface="+mn-cs"/>
        </a:defRPr>
      </a:lvl3pPr>
      <a:lvl4pPr marL="1087626" algn="l" defTabSz="725085" rtl="0" eaLnBrk="1" latinLnBrk="0" hangingPunct="1">
        <a:defRPr sz="1428" kern="1200">
          <a:solidFill>
            <a:schemeClr val="tx1"/>
          </a:solidFill>
          <a:latin typeface="+mn-lt"/>
          <a:ea typeface="+mn-ea"/>
          <a:cs typeface="+mn-cs"/>
        </a:defRPr>
      </a:lvl4pPr>
      <a:lvl5pPr marL="1450168" algn="l" defTabSz="725085" rtl="0" eaLnBrk="1" latinLnBrk="0" hangingPunct="1">
        <a:defRPr sz="1428" kern="1200">
          <a:solidFill>
            <a:schemeClr val="tx1"/>
          </a:solidFill>
          <a:latin typeface="+mn-lt"/>
          <a:ea typeface="+mn-ea"/>
          <a:cs typeface="+mn-cs"/>
        </a:defRPr>
      </a:lvl5pPr>
      <a:lvl6pPr marL="1812711" algn="l" defTabSz="725085" rtl="0" eaLnBrk="1" latinLnBrk="0" hangingPunct="1">
        <a:defRPr sz="1428" kern="1200">
          <a:solidFill>
            <a:schemeClr val="tx1"/>
          </a:solidFill>
          <a:latin typeface="+mn-lt"/>
          <a:ea typeface="+mn-ea"/>
          <a:cs typeface="+mn-cs"/>
        </a:defRPr>
      </a:lvl6pPr>
      <a:lvl7pPr marL="2175251" algn="l" defTabSz="725085" rtl="0" eaLnBrk="1" latinLnBrk="0" hangingPunct="1">
        <a:defRPr sz="1428" kern="1200">
          <a:solidFill>
            <a:schemeClr val="tx1"/>
          </a:solidFill>
          <a:latin typeface="+mn-lt"/>
          <a:ea typeface="+mn-ea"/>
          <a:cs typeface="+mn-cs"/>
        </a:defRPr>
      </a:lvl7pPr>
      <a:lvl8pPr marL="2537794" algn="l" defTabSz="725085" rtl="0" eaLnBrk="1" latinLnBrk="0" hangingPunct="1">
        <a:defRPr sz="1428" kern="1200">
          <a:solidFill>
            <a:schemeClr val="tx1"/>
          </a:solidFill>
          <a:latin typeface="+mn-lt"/>
          <a:ea typeface="+mn-ea"/>
          <a:cs typeface="+mn-cs"/>
        </a:defRPr>
      </a:lvl8pPr>
      <a:lvl9pPr marL="2900336" algn="l" defTabSz="725085"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7803375"/>
      </p:ext>
    </p:extLst>
  </p:cSld>
  <p:clrMap bg1="dk1" tx1="lt1" bg2="dk2" tx2="lt2" accent1="accent1" accent2="accent2" accent3="accent3" accent4="accent4" accent5="accent5" accent6="accent6" hlink="hlink" folHlink="folHlink"/>
  <p:sldLayoutIdLst>
    <p:sldLayoutId id="2147483915" r:id="rId1"/>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b="0" i="0">
                <a:solidFill>
                  <a:schemeClr val="tx1"/>
                </a:solidFill>
                <a:latin typeface="IBM Plex Sans Light" panose="020B04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b="0" i="0">
                <a:solidFill>
                  <a:schemeClr val="tx1"/>
                </a:solidFill>
                <a:latin typeface="IBM Plex Sans Light" panose="020B04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26517600" y="-427594"/>
            <a:ext cx="8595360" cy="599868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01170135"/>
      </p:ext>
    </p:extLst>
  </p:cSld>
  <p:clrMap bg1="dk1" tx1="lt1" bg2="dk2" tx2="lt2" accent1="accent1" accent2="accent2" accent3="accent3" accent4="accent4" accent5="accent5" accent6="accent6" hlink="hlink" folHlink="folHlink"/>
  <p:sldLayoutIdLst>
    <p:sldLayoutId id="2147483917" r:id="rId1"/>
    <p:sldLayoutId id="2147483918" r:id="rId2"/>
  </p:sldLayoutIdLst>
  <p:hf hdr="0" dt="0"/>
  <p:txStyles>
    <p:titleStyle>
      <a:lvl1pPr algn="l" rtl="0" eaLnBrk="1" fontAlgn="base" hangingPunct="1">
        <a:lnSpc>
          <a:spcPct val="90000"/>
        </a:lnSpc>
        <a:spcBef>
          <a:spcPct val="0"/>
        </a:spcBef>
        <a:spcAft>
          <a:spcPct val="0"/>
        </a:spcAft>
        <a:defRPr sz="2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099"/>
        </a:spcBef>
        <a:spcAft>
          <a:spcPct val="0"/>
        </a:spcAft>
        <a:buClr>
          <a:schemeClr val="tx1"/>
        </a:buClr>
        <a:buFontTx/>
        <a:buNone/>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hyperlink" Target="https://ibm.box.com/v/2023-05-24DMNBeyondBasics" TargetMode="External"/><Relationship Id="rId2" Type="http://schemas.openxmlformats.org/officeDocument/2006/relationships/hyperlink" Target="https://sandbox.kie.org/" TargetMode="External"/><Relationship Id="rId1" Type="http://schemas.openxmlformats.org/officeDocument/2006/relationships/slideLayout" Target="../slideLayouts/slideLayout117.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11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hyperlink" Target="https://ibm.box.com/v/2023-05-24DMNBeyondBasics" TargetMode="External"/><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06.xml"/><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148.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48.xml"/><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48.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148.xml"/><Relationship Id="rId6" Type="http://schemas.openxmlformats.org/officeDocument/2006/relationships/image" Target="../media/image72.png"/><Relationship Id="rId5" Type="http://schemas.openxmlformats.org/officeDocument/2006/relationships/image" Target="../media/image68.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4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6.xml"/><Relationship Id="rId5" Type="http://schemas.openxmlformats.org/officeDocument/2006/relationships/image" Target="../media/image76.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18.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3.xml"/><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46.xm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kiegroup.github.io/dmn-feel-handbook/#dmn-feel-handbook" TargetMode="External"/><Relationship Id="rId1" Type="http://schemas.openxmlformats.org/officeDocument/2006/relationships/slideLayout" Target="../slideLayouts/slideLayout146.xml"/></Relationships>
</file>

<file path=ppt/slides/_rels/slide2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2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3" Type="http://schemas.openxmlformats.org/officeDocument/2006/relationships/hyperlink" Target="https://www.omg.org/" TargetMode="External"/><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ibm.com/community/user/automation/home" TargetMode="External"/><Relationship Id="rId2" Type="http://schemas.openxmlformats.org/officeDocument/2006/relationships/notesSlide" Target="../notesSlides/notesSlide14.xml"/><Relationship Id="rId1" Type="http://schemas.openxmlformats.org/officeDocument/2006/relationships/slideLayout" Target="../slideLayouts/slideLayout147.xml"/><Relationship Id="rId5" Type="http://schemas.openxmlformats.org/officeDocument/2006/relationships/image" Target="../media/image84.jpeg"/><Relationship Id="rId4" Type="http://schemas.openxmlformats.org/officeDocument/2006/relationships/hyperlink" Target="https://community.ibm.com/community/user/automation/communities/community-home?CommunityKey=6c04b811-cff1-4f31-bb5c-0185982de671"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3.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4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14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g"/><Relationship Id="rId1" Type="http://schemas.openxmlformats.org/officeDocument/2006/relationships/slideLayout" Target="../slideLayouts/slideLayout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r>
              <a:rPr lang="en-US" dirty="0"/>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t>DMN Going Beyond the Basics</a:t>
            </a:r>
            <a:br>
              <a:rPr lang="en-US" sz="2800" dirty="0"/>
            </a:br>
            <a:br>
              <a:rPr lang="en-US" sz="2000" dirty="0"/>
            </a:br>
            <a:r>
              <a:rPr lang="en-US" sz="1200" dirty="0"/>
              <a:t>24</a:t>
            </a:r>
            <a:r>
              <a:rPr lang="en-US" sz="1200" baseline="30000" dirty="0"/>
              <a:t>th</a:t>
            </a:r>
            <a:r>
              <a:rPr lang="en-US" sz="1200" dirty="0"/>
              <a:t> May 2023</a:t>
            </a:r>
            <a:endParaRPr lang="en-US" sz="1600" dirty="0"/>
          </a:p>
        </p:txBody>
      </p:sp>
      <p:sp>
        <p:nvSpPr>
          <p:cNvPr id="13" name="TextBox 12">
            <a:extLst>
              <a:ext uri="{FF2B5EF4-FFF2-40B4-BE49-F238E27FC236}">
                <a16:creationId xmlns:a16="http://schemas.microsoft.com/office/drawing/2014/main" id="{FBC3CD68-FEDD-8B13-A71B-910A9B669DAD}"/>
              </a:ext>
            </a:extLst>
          </p:cNvPr>
          <p:cNvSpPr txBox="1"/>
          <p:nvPr/>
        </p:nvSpPr>
        <p:spPr>
          <a:xfrm>
            <a:off x="130102" y="4012754"/>
            <a:ext cx="5694830" cy="738664"/>
          </a:xfrm>
          <a:prstGeom prst="rect">
            <a:avLst/>
          </a:prstGeom>
          <a:noFill/>
        </p:spPr>
        <p:txBody>
          <a:bodyPr wrap="square" lIns="91440" tIns="45720" rIns="91440" bIns="45720" rtlCol="0" anchor="t">
            <a:spAutoFit/>
          </a:bodyPr>
          <a:lstStyle/>
          <a:p>
            <a:endParaRPr lang="de-AT" sz="1400" dirty="0">
              <a:solidFill>
                <a:schemeClr val="bg2"/>
              </a:solidFill>
            </a:endParaRPr>
          </a:p>
          <a:p>
            <a:r>
              <a:rPr lang="en-US" sz="1400" dirty="0">
                <a:solidFill>
                  <a:schemeClr val="bg2"/>
                </a:solidFill>
              </a:rPr>
              <a:t>Material: </a:t>
            </a:r>
            <a:r>
              <a:rPr lang="en-US" sz="1400" dirty="0">
                <a:solidFill>
                  <a:schemeClr val="bg2"/>
                </a:solidFill>
                <a:ea typeface="+mn-lt"/>
                <a:cs typeface="+mn-lt"/>
              </a:rPr>
              <a:t>https://ibm.box.com/v/2023-05-24DMNBeyondBasics</a:t>
            </a:r>
          </a:p>
          <a:p>
            <a:endParaRPr lang="en-US" sz="1400" dirty="0">
              <a:solidFill>
                <a:schemeClr val="bg2"/>
              </a:solidFill>
            </a:endParaRPr>
          </a:p>
        </p:txBody>
      </p:sp>
      <p:sp>
        <p:nvSpPr>
          <p:cNvPr id="14" name="Rectangle 13">
            <a:extLst>
              <a:ext uri="{FF2B5EF4-FFF2-40B4-BE49-F238E27FC236}">
                <a16:creationId xmlns:a16="http://schemas.microsoft.com/office/drawing/2014/main" id="{9CFF7C01-0555-DF99-D30B-9F3A6CBD0078}"/>
              </a:ext>
            </a:extLst>
          </p:cNvPr>
          <p:cNvSpPr/>
          <p:nvPr/>
        </p:nvSpPr>
        <p:spPr>
          <a:xfrm>
            <a:off x="1233329" y="1899178"/>
            <a:ext cx="2613098" cy="738664"/>
          </a:xfrm>
          <a:prstGeom prst="rect">
            <a:avLst/>
          </a:prstGeom>
        </p:spPr>
        <p:txBody>
          <a:bodyPr wrap="square">
            <a:spAutoFit/>
          </a:bodyPr>
          <a:lstStyle/>
          <a:p>
            <a:r>
              <a:rPr lang="en-US" sz="1800" dirty="0">
                <a:solidFill>
                  <a:schemeClr val="bg2"/>
                </a:solidFill>
                <a:cs typeface="Arial" panose="020B0604020202020204" pitchFamily="34" charset="0"/>
              </a:rPr>
              <a:t>Reinhold Engelbrecht</a:t>
            </a:r>
          </a:p>
          <a:p>
            <a:r>
              <a:rPr lang="en-US" sz="1200" dirty="0">
                <a:solidFill>
                  <a:schemeClr val="bg2"/>
                </a:solidFill>
                <a:cs typeface="Arial" panose="020B0604020202020204" pitchFamily="34" charset="0"/>
              </a:rPr>
              <a:t>Techsales Leader EMEA</a:t>
            </a:r>
          </a:p>
          <a:p>
            <a:r>
              <a:rPr lang="en-US" sz="1200" dirty="0">
                <a:solidFill>
                  <a:schemeClr val="bg2"/>
                </a:solidFill>
                <a:cs typeface="Arial" panose="020B0604020202020204" pitchFamily="34" charset="0"/>
              </a:rPr>
              <a:t>IBM Business Automation </a:t>
            </a:r>
          </a:p>
        </p:txBody>
      </p:sp>
      <p:sp>
        <p:nvSpPr>
          <p:cNvPr id="5" name="Rectangle 4">
            <a:extLst>
              <a:ext uri="{FF2B5EF4-FFF2-40B4-BE49-F238E27FC236}">
                <a16:creationId xmlns:a16="http://schemas.microsoft.com/office/drawing/2014/main" id="{FD0D081A-C680-5BB4-8EE0-6D48D4686E74}"/>
              </a:ext>
            </a:extLst>
          </p:cNvPr>
          <p:cNvSpPr/>
          <p:nvPr/>
        </p:nvSpPr>
        <p:spPr>
          <a:xfrm>
            <a:off x="4073141" y="3049304"/>
            <a:ext cx="3152049" cy="738664"/>
          </a:xfrm>
          <a:prstGeom prst="rect">
            <a:avLst/>
          </a:prstGeom>
        </p:spPr>
        <p:txBody>
          <a:bodyPr wrap="square">
            <a:spAutoFit/>
          </a:bodyPr>
          <a:lstStyle/>
          <a:p>
            <a:r>
              <a:rPr lang="en-US" sz="1800" dirty="0" err="1">
                <a:solidFill>
                  <a:schemeClr val="bg2"/>
                </a:solidFill>
                <a:cs typeface="Arial" panose="020B0604020202020204" pitchFamily="34" charset="0"/>
              </a:rPr>
              <a:t>Fadi</a:t>
            </a:r>
            <a:r>
              <a:rPr lang="en-US" sz="1800" dirty="0">
                <a:solidFill>
                  <a:schemeClr val="bg2"/>
                </a:solidFill>
                <a:cs typeface="Arial" panose="020B0604020202020204" pitchFamily="34" charset="0"/>
              </a:rPr>
              <a:t> </a:t>
            </a:r>
            <a:r>
              <a:rPr lang="en-US" sz="1800" dirty="0" err="1">
                <a:solidFill>
                  <a:schemeClr val="bg2"/>
                </a:solidFill>
                <a:cs typeface="Arial" panose="020B0604020202020204" pitchFamily="34" charset="0"/>
              </a:rPr>
              <a:t>Sandakly</a:t>
            </a:r>
            <a:endParaRPr lang="en-US" sz="1800" dirty="0">
              <a:solidFill>
                <a:schemeClr val="bg2"/>
              </a:solidFill>
              <a:cs typeface="Arial" panose="020B0604020202020204" pitchFamily="34" charset="0"/>
            </a:endParaRPr>
          </a:p>
          <a:p>
            <a:r>
              <a:rPr lang="en-US" sz="1200" dirty="0">
                <a:solidFill>
                  <a:schemeClr val="bg2"/>
                </a:solidFill>
                <a:cs typeface="Arial" panose="020B0604020202020204" pitchFamily="34" charset="0"/>
              </a:rPr>
              <a:t>Decisions and Cloud Pak SME EMEA</a:t>
            </a:r>
          </a:p>
          <a:p>
            <a:r>
              <a:rPr lang="en-US" sz="1200" dirty="0">
                <a:solidFill>
                  <a:schemeClr val="bg2"/>
                </a:solidFill>
                <a:cs typeface="Arial" panose="020B0604020202020204" pitchFamily="34" charset="0"/>
              </a:rPr>
              <a:t>IBM Business Automation</a:t>
            </a:r>
          </a:p>
        </p:txBody>
      </p:sp>
      <p:sp>
        <p:nvSpPr>
          <p:cNvPr id="3" name="Rectangle 2">
            <a:extLst>
              <a:ext uri="{FF2B5EF4-FFF2-40B4-BE49-F238E27FC236}">
                <a16:creationId xmlns:a16="http://schemas.microsoft.com/office/drawing/2014/main" id="{20E1FB67-FDD0-7693-77EC-6AB2E909F097}"/>
              </a:ext>
            </a:extLst>
          </p:cNvPr>
          <p:cNvSpPr/>
          <p:nvPr/>
        </p:nvSpPr>
        <p:spPr>
          <a:xfrm>
            <a:off x="4073141" y="1901928"/>
            <a:ext cx="3152049" cy="738664"/>
          </a:xfrm>
          <a:prstGeom prst="rect">
            <a:avLst/>
          </a:prstGeom>
        </p:spPr>
        <p:txBody>
          <a:bodyPr wrap="square">
            <a:spAutoFit/>
          </a:bodyPr>
          <a:lstStyle/>
          <a:p>
            <a:r>
              <a:rPr lang="en-US" sz="1800" dirty="0">
                <a:solidFill>
                  <a:schemeClr val="bg2"/>
                </a:solidFill>
                <a:cs typeface="Arial" panose="020B0604020202020204" pitchFamily="34" charset="0"/>
              </a:rPr>
              <a:t>Nigel Crowther</a:t>
            </a:r>
          </a:p>
          <a:p>
            <a:r>
              <a:rPr lang="en-US" sz="1200" dirty="0">
                <a:solidFill>
                  <a:schemeClr val="bg2"/>
                </a:solidFill>
                <a:cs typeface="Arial" panose="020B0604020202020204" pitchFamily="34" charset="0"/>
              </a:rPr>
              <a:t>RPA and Open Edition SME EMEA</a:t>
            </a:r>
          </a:p>
          <a:p>
            <a:r>
              <a:rPr lang="en-US" sz="1200" dirty="0">
                <a:solidFill>
                  <a:schemeClr val="bg2"/>
                </a:solidFill>
                <a:cs typeface="Arial" panose="020B0604020202020204" pitchFamily="34" charset="0"/>
              </a:rPr>
              <a:t>IBM Business Automation</a:t>
            </a:r>
          </a:p>
        </p:txBody>
      </p:sp>
      <p:pic>
        <p:nvPicPr>
          <p:cNvPr id="7" name="Picture 6">
            <a:extLst>
              <a:ext uri="{FF2B5EF4-FFF2-40B4-BE49-F238E27FC236}">
                <a16:creationId xmlns:a16="http://schemas.microsoft.com/office/drawing/2014/main" id="{CF1C8CF6-CE00-0D32-4165-D42A651DA0EC}"/>
              </a:ext>
            </a:extLst>
          </p:cNvPr>
          <p:cNvPicPr>
            <a:picLocks noChangeAspect="1"/>
          </p:cNvPicPr>
          <p:nvPr/>
        </p:nvPicPr>
        <p:blipFill>
          <a:blip r:embed="rId3"/>
          <a:stretch>
            <a:fillRect/>
          </a:stretch>
        </p:blipFill>
        <p:spPr>
          <a:xfrm>
            <a:off x="1918810" y="2816415"/>
            <a:ext cx="724278" cy="828622"/>
          </a:xfrm>
          <a:prstGeom prst="rect">
            <a:avLst/>
          </a:prstGeom>
        </p:spPr>
      </p:pic>
      <p:pic>
        <p:nvPicPr>
          <p:cNvPr id="9" name="Picture 8">
            <a:extLst>
              <a:ext uri="{FF2B5EF4-FFF2-40B4-BE49-F238E27FC236}">
                <a16:creationId xmlns:a16="http://schemas.microsoft.com/office/drawing/2014/main" id="{0713A0CA-EBD9-B07E-FE3A-830A95E5D9CA}"/>
              </a:ext>
            </a:extLst>
          </p:cNvPr>
          <p:cNvPicPr>
            <a:picLocks noChangeAspect="1"/>
          </p:cNvPicPr>
          <p:nvPr/>
        </p:nvPicPr>
        <p:blipFill>
          <a:blip r:embed="rId4"/>
          <a:stretch>
            <a:fillRect/>
          </a:stretch>
        </p:blipFill>
        <p:spPr>
          <a:xfrm>
            <a:off x="7088168" y="1905318"/>
            <a:ext cx="727471" cy="880622"/>
          </a:xfrm>
          <a:prstGeom prst="rect">
            <a:avLst/>
          </a:prstGeom>
        </p:spPr>
      </p:pic>
      <p:pic>
        <p:nvPicPr>
          <p:cNvPr id="12" name="Picture 11">
            <a:extLst>
              <a:ext uri="{FF2B5EF4-FFF2-40B4-BE49-F238E27FC236}">
                <a16:creationId xmlns:a16="http://schemas.microsoft.com/office/drawing/2014/main" id="{CED0D42A-229C-72F4-C067-AD0EB572C652}"/>
              </a:ext>
            </a:extLst>
          </p:cNvPr>
          <p:cNvPicPr>
            <a:picLocks noChangeAspect="1"/>
          </p:cNvPicPr>
          <p:nvPr/>
        </p:nvPicPr>
        <p:blipFill>
          <a:blip r:embed="rId5"/>
          <a:stretch>
            <a:fillRect/>
          </a:stretch>
        </p:blipFill>
        <p:spPr>
          <a:xfrm>
            <a:off x="7088168" y="3140531"/>
            <a:ext cx="727471" cy="800219"/>
          </a:xfrm>
          <a:prstGeom prst="rect">
            <a:avLst/>
          </a:prstGeom>
        </p:spPr>
      </p:pic>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6">
            <a:alphaModFix/>
          </a:blip>
          <a:srcRect t="11355" b="20524"/>
          <a:stretch/>
        </p:blipFill>
        <p:spPr>
          <a:xfrm>
            <a:off x="130102" y="35310"/>
            <a:ext cx="1157373" cy="469439"/>
          </a:xfrm>
          <a:prstGeom prst="rect">
            <a:avLst/>
          </a:prstGeom>
          <a:noFill/>
          <a:ln>
            <a:noFill/>
          </a:ln>
        </p:spPr>
      </p:pic>
    </p:spTree>
    <p:extLst>
      <p:ext uri="{BB962C8B-B14F-4D97-AF65-F5344CB8AC3E}">
        <p14:creationId xmlns:p14="http://schemas.microsoft.com/office/powerpoint/2010/main" val="172270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with a tablet&#10;&#10;Description automatically generated with medium confidence">
            <a:extLst>
              <a:ext uri="{FF2B5EF4-FFF2-40B4-BE49-F238E27FC236}">
                <a16:creationId xmlns:a16="http://schemas.microsoft.com/office/drawing/2014/main" id="{66E9B9F6-DB77-98DE-DA48-C30AC0B06F0F}"/>
              </a:ext>
            </a:extLst>
          </p:cNvPr>
          <p:cNvPicPr>
            <a:picLocks noChangeAspect="1"/>
          </p:cNvPicPr>
          <p:nvPr/>
        </p:nvPicPr>
        <p:blipFill>
          <a:blip r:embed="rId2"/>
          <a:stretch>
            <a:fillRect/>
          </a:stretch>
        </p:blipFill>
        <p:spPr>
          <a:xfrm>
            <a:off x="4000500" y="0"/>
            <a:ext cx="5143500" cy="5143500"/>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The Index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22" name="TextBox 21">
            <a:extLst>
              <a:ext uri="{FF2B5EF4-FFF2-40B4-BE49-F238E27FC236}">
                <a16:creationId xmlns:a16="http://schemas.microsoft.com/office/drawing/2014/main" id="{E2D94412-6877-C8CD-D8A1-5B737AF2C50C}"/>
              </a:ext>
            </a:extLst>
          </p:cNvPr>
          <p:cNvSpPr txBox="1"/>
          <p:nvPr/>
        </p:nvSpPr>
        <p:spPr>
          <a:xfrm>
            <a:off x="160896" y="655744"/>
            <a:ext cx="3426793" cy="1477328"/>
          </a:xfrm>
          <a:prstGeom prst="rect">
            <a:avLst/>
          </a:prstGeom>
          <a:noFill/>
        </p:spPr>
        <p:txBody>
          <a:bodyPr wrap="square" rtlCol="0">
            <a:spAutoFit/>
          </a:bodyPr>
          <a:lstStyle/>
          <a:p>
            <a:r>
              <a:rPr lang="en-GB" sz="1800" dirty="0">
                <a:effectLst/>
                <a:latin typeface="IBM Plex Sans" panose="020B0503050203000203" pitchFamily="34" charset="0"/>
                <a:ea typeface="Times New Roman" panose="02020603050405020304" pitchFamily="18" charset="0"/>
                <a:cs typeface="Times New Roman" panose="02020603050405020304" pitchFamily="18" charset="0"/>
              </a:rPr>
              <a:t>The Divide and Conquer Pattern does not work with many rules and few conditions.  Use the Index Pattern for this.</a:t>
            </a:r>
          </a:p>
          <a:p>
            <a:endParaRPr lang="en-GB" sz="1800" dirty="0">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9C0F7E-355F-E818-BF7D-04EEEAC42683}"/>
              </a:ext>
            </a:extLst>
          </p:cNvPr>
          <p:cNvPicPr>
            <a:picLocks noChangeAspect="1"/>
          </p:cNvPicPr>
          <p:nvPr/>
        </p:nvPicPr>
        <p:blipFill>
          <a:blip r:embed="rId3"/>
          <a:stretch>
            <a:fillRect/>
          </a:stretch>
        </p:blipFill>
        <p:spPr>
          <a:xfrm>
            <a:off x="134188" y="2054812"/>
            <a:ext cx="3622059" cy="2656177"/>
          </a:xfrm>
          <a:prstGeom prst="rect">
            <a:avLst/>
          </a:prstGeom>
          <a:effectLst>
            <a:glow rad="228600">
              <a:schemeClr val="accent2">
                <a:satMod val="175000"/>
                <a:alpha val="40000"/>
              </a:schemeClr>
            </a:glow>
          </a:effectLst>
        </p:spPr>
      </p:pic>
      <p:sp>
        <p:nvSpPr>
          <p:cNvPr id="8" name="TextBox 7">
            <a:extLst>
              <a:ext uri="{FF2B5EF4-FFF2-40B4-BE49-F238E27FC236}">
                <a16:creationId xmlns:a16="http://schemas.microsoft.com/office/drawing/2014/main" id="{4A03996B-9F53-2859-8487-0F328FDA7089}"/>
              </a:ext>
            </a:extLst>
          </p:cNvPr>
          <p:cNvSpPr txBox="1"/>
          <p:nvPr/>
        </p:nvSpPr>
        <p:spPr>
          <a:xfrm>
            <a:off x="160896" y="13021"/>
            <a:ext cx="3248005" cy="523220"/>
          </a:xfrm>
          <a:prstGeom prst="rect">
            <a:avLst/>
          </a:prstGeom>
          <a:noFill/>
        </p:spPr>
        <p:txBody>
          <a:bodyPr wrap="none" rtlCol="0">
            <a:spAutoFit/>
          </a:bodyPr>
          <a:lstStyle/>
          <a:p>
            <a:r>
              <a:rPr lang="en-GB" sz="2800" b="1" dirty="0"/>
              <a:t>The Index Pattern</a:t>
            </a:r>
          </a:p>
        </p:txBody>
      </p:sp>
    </p:spTree>
    <p:extLst>
      <p:ext uri="{BB962C8B-B14F-4D97-AF65-F5344CB8AC3E}">
        <p14:creationId xmlns:p14="http://schemas.microsoft.com/office/powerpoint/2010/main" val="232647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9B0C-D3B1-05EC-4652-735512DD28AD}"/>
              </a:ext>
            </a:extLst>
          </p:cNvPr>
          <p:cNvSpPr>
            <a:spLocks noGrp="1"/>
          </p:cNvSpPr>
          <p:nvPr>
            <p:ph type="title"/>
          </p:nvPr>
        </p:nvSpPr>
        <p:spPr/>
        <p:txBody>
          <a:bodyPr/>
          <a:lstStyle/>
          <a:p>
            <a:r>
              <a:rPr lang="en-US" dirty="0"/>
              <a:t>Let’s begin the Hands-on Exercises</a:t>
            </a:r>
          </a:p>
        </p:txBody>
      </p:sp>
      <p:sp>
        <p:nvSpPr>
          <p:cNvPr id="3" name="Footer Placeholder 2">
            <a:extLst>
              <a:ext uri="{FF2B5EF4-FFF2-40B4-BE49-F238E27FC236}">
                <a16:creationId xmlns:a16="http://schemas.microsoft.com/office/drawing/2014/main" id="{BFA7E952-AC5B-1BD0-67DA-CDCE20E3E843}"/>
              </a:ext>
            </a:extLst>
          </p:cNvPr>
          <p:cNvSpPr>
            <a:spLocks noGrp="1"/>
          </p:cNvSpPr>
          <p:nvPr>
            <p:ph type="ftr" sz="quarter" idx="11"/>
          </p:nvPr>
        </p:nvSpPr>
        <p:spPr/>
        <p:txBody>
          <a:bodyPr/>
          <a:lstStyle/>
          <a:p>
            <a:r>
              <a:rPr lang="en-US"/>
              <a:t>© IBM Corporation 2023</a:t>
            </a:r>
          </a:p>
        </p:txBody>
      </p:sp>
      <p:sp>
        <p:nvSpPr>
          <p:cNvPr id="6" name="Text Placeholder 5">
            <a:extLst>
              <a:ext uri="{FF2B5EF4-FFF2-40B4-BE49-F238E27FC236}">
                <a16:creationId xmlns:a16="http://schemas.microsoft.com/office/drawing/2014/main" id="{317C4880-9129-53D1-2238-90CD01AD7092}"/>
              </a:ext>
            </a:extLst>
          </p:cNvPr>
          <p:cNvSpPr>
            <a:spLocks noGrp="1"/>
          </p:cNvSpPr>
          <p:nvPr>
            <p:ph type="body" sz="quarter" idx="14"/>
          </p:nvPr>
        </p:nvSpPr>
        <p:spPr>
          <a:xfrm>
            <a:off x="571499" y="1236825"/>
            <a:ext cx="4444881" cy="3589655"/>
          </a:xfrm>
        </p:spPr>
        <p:txBody>
          <a:bodyPr vert="horz" lIns="0" tIns="0" rIns="0" bIns="0" rtlCol="0" anchor="t">
            <a:noAutofit/>
          </a:bodyPr>
          <a:lstStyle/>
          <a:p>
            <a:r>
              <a:rPr lang="en-US" dirty="0"/>
              <a:t>Two pre-requisites:</a:t>
            </a:r>
          </a:p>
          <a:p>
            <a:pPr lvl="1"/>
            <a:r>
              <a:rPr lang="en-US" dirty="0"/>
              <a:t>Chrome Browser: </a:t>
            </a:r>
            <a:r>
              <a:rPr lang="en-US" dirty="0">
                <a:hlinkClick r:id="rId2"/>
              </a:rPr>
              <a:t>https://sandbox.kie.org</a:t>
            </a:r>
            <a:endParaRPr lang="en-US" dirty="0"/>
          </a:p>
          <a:p>
            <a:pPr marL="172720" lvl="1" indent="-172720"/>
            <a:r>
              <a:rPr lang="en-US" b="1" dirty="0">
                <a:cs typeface="Arial"/>
              </a:rPr>
              <a:t>Install KIE Sandbox Extended Services.</a:t>
            </a:r>
            <a:r>
              <a:rPr lang="en-US" dirty="0">
                <a:cs typeface="Arial"/>
              </a:rPr>
              <a:t> See </a:t>
            </a:r>
            <a:r>
              <a:rPr lang="x-none" kern="1600" dirty="0">
                <a:effectLst/>
                <a:cs typeface="Arial"/>
              </a:rPr>
              <a:t>Appendix </a:t>
            </a:r>
            <a:r>
              <a:rPr lang="en-GB" kern="1600" dirty="0">
                <a:effectLst/>
                <a:cs typeface="Arial"/>
              </a:rPr>
              <a:t>A</a:t>
            </a:r>
            <a:r>
              <a:rPr lang="x-none" kern="1600" dirty="0">
                <a:effectLst/>
                <a:cs typeface="Arial"/>
              </a:rPr>
              <a:t>: </a:t>
            </a:r>
            <a:r>
              <a:rPr lang="en-GB" kern="1600" dirty="0">
                <a:effectLst/>
                <a:cs typeface="Arial"/>
              </a:rPr>
              <a:t>Installing KIE Sandbox Extended Services</a:t>
            </a:r>
            <a:endParaRPr lang="en-US" dirty="0">
              <a:cs typeface="Arial"/>
            </a:endParaRPr>
          </a:p>
          <a:p>
            <a:r>
              <a:rPr lang="en-US" dirty="0"/>
              <a:t>Lab guide (and other material)</a:t>
            </a:r>
          </a:p>
          <a:p>
            <a:pPr marL="172720" lvl="1" indent="-172720"/>
            <a:r>
              <a:rPr lang="en-US" sz="1200" dirty="0">
                <a:cs typeface="Arial"/>
                <a:hlinkClick r:id="rId3"/>
              </a:rPr>
              <a:t>https://ibm.box.com/v/2023-05-24DMNBeyondBasics</a:t>
            </a:r>
            <a:endParaRPr lang="en-US" sz="1200" dirty="0"/>
          </a:p>
          <a:p>
            <a:pPr marL="172720" lvl="1" indent="-172720"/>
            <a:endParaRPr lang="en-US" sz="1200" dirty="0"/>
          </a:p>
          <a:p>
            <a:r>
              <a:rPr lang="en-US" sz="1400" b="1" dirty="0">
                <a:solidFill>
                  <a:srgbClr val="C00000"/>
                </a:solidFill>
                <a:cs typeface="Arial"/>
              </a:rPr>
              <a:t>Option B: If you cannot do a local install of KIE Sandbox Extended Services on your machine, raise it in the chat. We assign a remote environment to you! </a:t>
            </a:r>
            <a:br>
              <a:rPr lang="en-US" sz="1400" b="1" dirty="0">
                <a:solidFill>
                  <a:srgbClr val="C00000"/>
                </a:solidFill>
                <a:cs typeface="Arial"/>
              </a:rPr>
            </a:br>
            <a:r>
              <a:rPr lang="en-US" sz="1400" b="1" dirty="0">
                <a:solidFill>
                  <a:srgbClr val="C00000"/>
                </a:solidFill>
                <a:cs typeface="Arial"/>
              </a:rPr>
              <a:t>(e.g., ussouth.techzone-services.com:24309)</a:t>
            </a:r>
            <a:endParaRPr lang="en-US" sz="1400" b="1" dirty="0">
              <a:solidFill>
                <a:srgbClr val="C00000"/>
              </a:solidFill>
            </a:endParaRPr>
          </a:p>
        </p:txBody>
      </p:sp>
      <p:sp>
        <p:nvSpPr>
          <p:cNvPr id="11" name="Slide Number Placeholder 10">
            <a:extLst>
              <a:ext uri="{FF2B5EF4-FFF2-40B4-BE49-F238E27FC236}">
                <a16:creationId xmlns:a16="http://schemas.microsoft.com/office/drawing/2014/main" id="{8644C020-01FD-7D51-CB29-FEA24F61302D}"/>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14" name="TextBox 13">
            <a:extLst>
              <a:ext uri="{FF2B5EF4-FFF2-40B4-BE49-F238E27FC236}">
                <a16:creationId xmlns:a16="http://schemas.microsoft.com/office/drawing/2014/main" id="{6BEF0B21-80D8-789A-57D0-A33D75EFF553}"/>
              </a:ext>
            </a:extLst>
          </p:cNvPr>
          <p:cNvSpPr txBox="1"/>
          <p:nvPr/>
        </p:nvSpPr>
        <p:spPr>
          <a:xfrm rot="20651225">
            <a:off x="5661024" y="4170061"/>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7" name="Picture 6">
            <a:extLst>
              <a:ext uri="{FF2B5EF4-FFF2-40B4-BE49-F238E27FC236}">
                <a16:creationId xmlns:a16="http://schemas.microsoft.com/office/drawing/2014/main" id="{70DEEAE4-693E-27DA-E8A1-38BEB101D9CC}"/>
              </a:ext>
            </a:extLst>
          </p:cNvPr>
          <p:cNvPicPr>
            <a:picLocks noChangeAspect="1"/>
          </p:cNvPicPr>
          <p:nvPr/>
        </p:nvPicPr>
        <p:blipFill>
          <a:blip r:embed="rId4"/>
          <a:stretch>
            <a:fillRect/>
          </a:stretch>
        </p:blipFill>
        <p:spPr>
          <a:xfrm>
            <a:off x="4632573" y="859660"/>
            <a:ext cx="4450853" cy="2690267"/>
          </a:xfrm>
          <a:prstGeom prst="rect">
            <a:avLst/>
          </a:prstGeom>
        </p:spPr>
      </p:pic>
      <p:cxnSp>
        <p:nvCxnSpPr>
          <p:cNvPr id="9" name="Straight Arrow Connector 8">
            <a:extLst>
              <a:ext uri="{FF2B5EF4-FFF2-40B4-BE49-F238E27FC236}">
                <a16:creationId xmlns:a16="http://schemas.microsoft.com/office/drawing/2014/main" id="{39025934-B46D-867A-2271-40F1719831CC}"/>
              </a:ext>
            </a:extLst>
          </p:cNvPr>
          <p:cNvCxnSpPr/>
          <p:nvPr/>
        </p:nvCxnSpPr>
        <p:spPr>
          <a:xfrm>
            <a:off x="7571574" y="615297"/>
            <a:ext cx="606751" cy="546931"/>
          </a:xfrm>
          <a:prstGeom prst="straightConnector1">
            <a:avLst/>
          </a:prstGeom>
          <a:ln>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085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3935-8EB7-CCED-ACE7-36A077F973D6}"/>
              </a:ext>
            </a:extLst>
          </p:cNvPr>
          <p:cNvSpPr>
            <a:spLocks noGrp="1"/>
          </p:cNvSpPr>
          <p:nvPr>
            <p:ph type="title"/>
          </p:nvPr>
        </p:nvSpPr>
        <p:spPr>
          <a:xfrm>
            <a:off x="228599" y="411480"/>
            <a:ext cx="7043871" cy="640080"/>
          </a:xfrm>
        </p:spPr>
        <p:txBody>
          <a:bodyPr/>
          <a:lstStyle/>
          <a:p>
            <a:r>
              <a:rPr lang="en-US" dirty="0"/>
              <a:t>Option B: Start your Remote Desktop Application</a:t>
            </a:r>
          </a:p>
        </p:txBody>
      </p:sp>
      <p:sp>
        <p:nvSpPr>
          <p:cNvPr id="3" name="Slide Number Placeholder 2">
            <a:extLst>
              <a:ext uri="{FF2B5EF4-FFF2-40B4-BE49-F238E27FC236}">
                <a16:creationId xmlns:a16="http://schemas.microsoft.com/office/drawing/2014/main" id="{FFAC7430-D037-295F-664C-5DAF037F4A7B}"/>
              </a:ext>
            </a:extLst>
          </p:cNvPr>
          <p:cNvSpPr>
            <a:spLocks noGrp="1"/>
          </p:cNvSpPr>
          <p:nvPr>
            <p:ph type="sldNum" sz="quarter" idx="10"/>
          </p:nvPr>
        </p:nvSpPr>
        <p:spPr/>
        <p:txBody>
          <a:bodyPr/>
          <a:lstStyle/>
          <a:p>
            <a:fld id="{D0BE6F14-FF48-0F4F-A8AA-2E3F25371E4A}" type="slidenum">
              <a:rPr lang="en-US" smtClean="0"/>
              <a:pPr/>
              <a:t>12</a:t>
            </a:fld>
            <a:endParaRPr lang="en-US"/>
          </a:p>
        </p:txBody>
      </p:sp>
      <p:sp>
        <p:nvSpPr>
          <p:cNvPr id="4" name="Footer Placeholder 3">
            <a:extLst>
              <a:ext uri="{FF2B5EF4-FFF2-40B4-BE49-F238E27FC236}">
                <a16:creationId xmlns:a16="http://schemas.microsoft.com/office/drawing/2014/main" id="{4B66900F-19FB-F3BB-CA62-8DA9D4E948CE}"/>
              </a:ext>
            </a:extLst>
          </p:cNvPr>
          <p:cNvSpPr>
            <a:spLocks noGrp="1"/>
          </p:cNvSpPr>
          <p:nvPr>
            <p:ph type="ftr" sz="quarter" idx="11"/>
          </p:nvPr>
        </p:nvSpPr>
        <p:spPr/>
        <p:txBody>
          <a:bodyPr/>
          <a:lstStyle/>
          <a:p>
            <a:r>
              <a:rPr lang="en-US"/>
              <a:t>© IBM Corporation 2023</a:t>
            </a:r>
          </a:p>
        </p:txBody>
      </p:sp>
      <p:sp>
        <p:nvSpPr>
          <p:cNvPr id="5" name="Text Placeholder 4">
            <a:extLst>
              <a:ext uri="{FF2B5EF4-FFF2-40B4-BE49-F238E27FC236}">
                <a16:creationId xmlns:a16="http://schemas.microsoft.com/office/drawing/2014/main" id="{1C597342-D381-09C7-5D61-35972B865C52}"/>
              </a:ext>
            </a:extLst>
          </p:cNvPr>
          <p:cNvSpPr>
            <a:spLocks noGrp="1"/>
          </p:cNvSpPr>
          <p:nvPr>
            <p:ph type="body" sz="quarter" idx="12"/>
          </p:nvPr>
        </p:nvSpPr>
        <p:spPr/>
        <p:txBody>
          <a:bodyPr/>
          <a:lstStyle/>
          <a:p>
            <a:r>
              <a:rPr lang="en-US" dirty="0"/>
              <a:t>Mac</a:t>
            </a:r>
          </a:p>
          <a:p>
            <a:endParaRPr lang="en-US" dirty="0"/>
          </a:p>
          <a:p>
            <a:pPr lvl="1"/>
            <a:r>
              <a:rPr lang="en-US" dirty="0"/>
              <a:t>Click on Plus sign to add a new remote computer</a:t>
            </a:r>
          </a:p>
          <a:p>
            <a:pPr lvl="1"/>
            <a:r>
              <a:rPr lang="en-US" dirty="0"/>
              <a:t>Paste your host and port information</a:t>
            </a:r>
          </a:p>
          <a:p>
            <a:endParaRPr lang="en-US" dirty="0"/>
          </a:p>
          <a:p>
            <a:endParaRPr lang="en-US" dirty="0"/>
          </a:p>
          <a:p>
            <a:endParaRPr lang="en-US" dirty="0"/>
          </a:p>
          <a:p>
            <a:pPr lvl="1"/>
            <a:r>
              <a:rPr lang="en-US" dirty="0"/>
              <a:t>Enter the user and password</a:t>
            </a:r>
          </a:p>
        </p:txBody>
      </p:sp>
      <p:sp>
        <p:nvSpPr>
          <p:cNvPr id="6" name="Text Placeholder 5">
            <a:extLst>
              <a:ext uri="{FF2B5EF4-FFF2-40B4-BE49-F238E27FC236}">
                <a16:creationId xmlns:a16="http://schemas.microsoft.com/office/drawing/2014/main" id="{DD632262-F7B9-20FA-C85E-4FFE26DD5956}"/>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443098CB-6B1C-3965-9291-5942D91BC0D7}"/>
              </a:ext>
            </a:extLst>
          </p:cNvPr>
          <p:cNvSpPr>
            <a:spLocks noGrp="1"/>
          </p:cNvSpPr>
          <p:nvPr>
            <p:ph type="body" sz="quarter" idx="14"/>
          </p:nvPr>
        </p:nvSpPr>
        <p:spPr/>
        <p:txBody>
          <a:bodyPr/>
          <a:lstStyle/>
          <a:p>
            <a:r>
              <a:rPr lang="en-US"/>
              <a:t>Windows</a:t>
            </a:r>
          </a:p>
          <a:p>
            <a:endParaRPr lang="en-US"/>
          </a:p>
          <a:p>
            <a:pPr lvl="1"/>
            <a:r>
              <a:rPr lang="en-US"/>
              <a:t>Paste your host and port information</a:t>
            </a:r>
          </a:p>
          <a:p>
            <a:pPr lvl="1"/>
            <a:endParaRPr lang="en-US"/>
          </a:p>
          <a:p>
            <a:pPr lvl="1"/>
            <a:endParaRPr lang="en-US"/>
          </a:p>
          <a:p>
            <a:pPr lvl="1"/>
            <a:endParaRPr lang="en-US"/>
          </a:p>
          <a:p>
            <a:pPr lvl="1"/>
            <a:endParaRPr lang="en-US"/>
          </a:p>
          <a:p>
            <a:pPr lvl="1"/>
            <a:r>
              <a:rPr lang="en-US"/>
              <a:t>Enter the user and password</a:t>
            </a:r>
          </a:p>
          <a:p>
            <a:pPr lvl="1"/>
            <a:endParaRPr lang="en-US"/>
          </a:p>
          <a:p>
            <a:endParaRPr lang="en-US"/>
          </a:p>
        </p:txBody>
      </p:sp>
      <p:pic>
        <p:nvPicPr>
          <p:cNvPr id="8" name="Picture 7">
            <a:extLst>
              <a:ext uri="{FF2B5EF4-FFF2-40B4-BE49-F238E27FC236}">
                <a16:creationId xmlns:a16="http://schemas.microsoft.com/office/drawing/2014/main" id="{7540EBC4-50B2-3FAC-5276-3562F7EF12AF}"/>
              </a:ext>
            </a:extLst>
          </p:cNvPr>
          <p:cNvPicPr>
            <a:picLocks noChangeAspect="1"/>
          </p:cNvPicPr>
          <p:nvPr/>
        </p:nvPicPr>
        <p:blipFill>
          <a:blip r:embed="rId2"/>
          <a:stretch>
            <a:fillRect/>
          </a:stretch>
        </p:blipFill>
        <p:spPr>
          <a:xfrm>
            <a:off x="421715" y="1334621"/>
            <a:ext cx="2408891" cy="490868"/>
          </a:xfrm>
          <a:prstGeom prst="rect">
            <a:avLst/>
          </a:prstGeom>
        </p:spPr>
      </p:pic>
      <p:pic>
        <p:nvPicPr>
          <p:cNvPr id="9" name="Picture 8">
            <a:extLst>
              <a:ext uri="{FF2B5EF4-FFF2-40B4-BE49-F238E27FC236}">
                <a16:creationId xmlns:a16="http://schemas.microsoft.com/office/drawing/2014/main" id="{7F853882-6F72-65E2-5F51-6B3F96C3B342}"/>
              </a:ext>
            </a:extLst>
          </p:cNvPr>
          <p:cNvPicPr>
            <a:picLocks noChangeAspect="1"/>
          </p:cNvPicPr>
          <p:nvPr/>
        </p:nvPicPr>
        <p:blipFill rotWithShape="1">
          <a:blip r:embed="rId3"/>
          <a:srcRect b="19829"/>
          <a:stretch/>
        </p:blipFill>
        <p:spPr>
          <a:xfrm>
            <a:off x="369794" y="2259105"/>
            <a:ext cx="4117177" cy="1058907"/>
          </a:xfrm>
          <a:prstGeom prst="rect">
            <a:avLst/>
          </a:prstGeom>
        </p:spPr>
      </p:pic>
      <p:pic>
        <p:nvPicPr>
          <p:cNvPr id="11" name="Picture 10">
            <a:extLst>
              <a:ext uri="{FF2B5EF4-FFF2-40B4-BE49-F238E27FC236}">
                <a16:creationId xmlns:a16="http://schemas.microsoft.com/office/drawing/2014/main" id="{BE85FD4B-AF76-511E-96FD-079DF324777C}"/>
              </a:ext>
            </a:extLst>
          </p:cNvPr>
          <p:cNvPicPr>
            <a:picLocks noChangeAspect="1"/>
          </p:cNvPicPr>
          <p:nvPr/>
        </p:nvPicPr>
        <p:blipFill>
          <a:blip r:embed="rId4"/>
          <a:stretch>
            <a:fillRect/>
          </a:stretch>
        </p:blipFill>
        <p:spPr>
          <a:xfrm>
            <a:off x="369794" y="3957681"/>
            <a:ext cx="3374316" cy="894631"/>
          </a:xfrm>
          <a:prstGeom prst="rect">
            <a:avLst/>
          </a:prstGeom>
        </p:spPr>
      </p:pic>
      <p:pic>
        <p:nvPicPr>
          <p:cNvPr id="12" name="Picture 11">
            <a:extLst>
              <a:ext uri="{FF2B5EF4-FFF2-40B4-BE49-F238E27FC236}">
                <a16:creationId xmlns:a16="http://schemas.microsoft.com/office/drawing/2014/main" id="{5C30C125-7FF0-EFEC-E6FB-0C610D7B63B8}"/>
              </a:ext>
            </a:extLst>
          </p:cNvPr>
          <p:cNvPicPr>
            <a:picLocks noChangeAspect="1"/>
          </p:cNvPicPr>
          <p:nvPr/>
        </p:nvPicPr>
        <p:blipFill>
          <a:blip r:embed="rId5"/>
          <a:stretch>
            <a:fillRect/>
          </a:stretch>
        </p:blipFill>
        <p:spPr>
          <a:xfrm>
            <a:off x="4800600" y="1334621"/>
            <a:ext cx="2679700" cy="355600"/>
          </a:xfrm>
          <a:prstGeom prst="rect">
            <a:avLst/>
          </a:prstGeom>
        </p:spPr>
      </p:pic>
      <p:sp>
        <p:nvSpPr>
          <p:cNvPr id="15" name="TextBox 14">
            <a:extLst>
              <a:ext uri="{FF2B5EF4-FFF2-40B4-BE49-F238E27FC236}">
                <a16:creationId xmlns:a16="http://schemas.microsoft.com/office/drawing/2014/main" id="{E017B189-BF1F-8122-4633-F8F19A662C8F}"/>
              </a:ext>
            </a:extLst>
          </p:cNvPr>
          <p:cNvSpPr txBox="1"/>
          <p:nvPr/>
        </p:nvSpPr>
        <p:spPr>
          <a:xfrm rot="20651225">
            <a:off x="6158319" y="719832"/>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10" name="Picture 9">
            <a:extLst>
              <a:ext uri="{FF2B5EF4-FFF2-40B4-BE49-F238E27FC236}">
                <a16:creationId xmlns:a16="http://schemas.microsoft.com/office/drawing/2014/main" id="{C3903D26-947D-F936-EB6E-43F771B09C3A}"/>
              </a:ext>
            </a:extLst>
          </p:cNvPr>
          <p:cNvPicPr>
            <a:picLocks noChangeAspect="1"/>
          </p:cNvPicPr>
          <p:nvPr/>
        </p:nvPicPr>
        <p:blipFill>
          <a:blip r:embed="rId6"/>
          <a:stretch>
            <a:fillRect/>
          </a:stretch>
        </p:blipFill>
        <p:spPr>
          <a:xfrm>
            <a:off x="5000465" y="2545957"/>
            <a:ext cx="2771933" cy="998895"/>
          </a:xfrm>
          <a:prstGeom prst="rect">
            <a:avLst/>
          </a:prstGeom>
        </p:spPr>
      </p:pic>
      <p:pic>
        <p:nvPicPr>
          <p:cNvPr id="16" name="Picture 15">
            <a:extLst>
              <a:ext uri="{FF2B5EF4-FFF2-40B4-BE49-F238E27FC236}">
                <a16:creationId xmlns:a16="http://schemas.microsoft.com/office/drawing/2014/main" id="{F8446BA1-B040-5E59-824D-DF9B2E2E1257}"/>
              </a:ext>
            </a:extLst>
          </p:cNvPr>
          <p:cNvPicPr>
            <a:picLocks noChangeAspect="1"/>
          </p:cNvPicPr>
          <p:nvPr/>
        </p:nvPicPr>
        <p:blipFill rotWithShape="1">
          <a:blip r:embed="rId7"/>
          <a:srcRect b="18922"/>
          <a:stretch/>
        </p:blipFill>
        <p:spPr>
          <a:xfrm>
            <a:off x="5000466" y="3919591"/>
            <a:ext cx="2771933" cy="1152656"/>
          </a:xfrm>
          <a:prstGeom prst="rect">
            <a:avLst/>
          </a:prstGeom>
        </p:spPr>
      </p:pic>
      <p:pic>
        <p:nvPicPr>
          <p:cNvPr id="17" name="Picture 16">
            <a:extLst>
              <a:ext uri="{FF2B5EF4-FFF2-40B4-BE49-F238E27FC236}">
                <a16:creationId xmlns:a16="http://schemas.microsoft.com/office/drawing/2014/main" id="{3CE79000-225D-568B-1020-69612EF6D116}"/>
              </a:ext>
            </a:extLst>
          </p:cNvPr>
          <p:cNvPicPr>
            <a:picLocks noChangeAspect="1"/>
          </p:cNvPicPr>
          <p:nvPr/>
        </p:nvPicPr>
        <p:blipFill>
          <a:blip r:embed="rId8"/>
          <a:stretch>
            <a:fillRect/>
          </a:stretch>
        </p:blipFill>
        <p:spPr>
          <a:xfrm>
            <a:off x="1826024" y="2879869"/>
            <a:ext cx="2344323" cy="353509"/>
          </a:xfrm>
          <a:prstGeom prst="rect">
            <a:avLst/>
          </a:prstGeom>
        </p:spPr>
      </p:pic>
      <p:pic>
        <p:nvPicPr>
          <p:cNvPr id="18" name="Picture 17">
            <a:extLst>
              <a:ext uri="{FF2B5EF4-FFF2-40B4-BE49-F238E27FC236}">
                <a16:creationId xmlns:a16="http://schemas.microsoft.com/office/drawing/2014/main" id="{719D5D78-3D46-8007-6215-B644444EA42F}"/>
              </a:ext>
            </a:extLst>
          </p:cNvPr>
          <p:cNvPicPr>
            <a:picLocks noChangeAspect="1"/>
          </p:cNvPicPr>
          <p:nvPr/>
        </p:nvPicPr>
        <p:blipFill>
          <a:blip r:embed="rId9"/>
          <a:stretch>
            <a:fillRect/>
          </a:stretch>
        </p:blipFill>
        <p:spPr>
          <a:xfrm>
            <a:off x="411349" y="3938776"/>
            <a:ext cx="3246250" cy="484830"/>
          </a:xfrm>
          <a:prstGeom prst="rect">
            <a:avLst/>
          </a:prstGeom>
        </p:spPr>
      </p:pic>
    </p:spTree>
    <p:extLst>
      <p:ext uri="{BB962C8B-B14F-4D97-AF65-F5344CB8AC3E}">
        <p14:creationId xmlns:p14="http://schemas.microsoft.com/office/powerpoint/2010/main" val="337020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9B0C-D3B1-05EC-4652-735512DD28AD}"/>
              </a:ext>
            </a:extLst>
          </p:cNvPr>
          <p:cNvSpPr>
            <a:spLocks noGrp="1"/>
          </p:cNvSpPr>
          <p:nvPr>
            <p:ph type="title"/>
          </p:nvPr>
        </p:nvSpPr>
        <p:spPr/>
        <p:txBody>
          <a:bodyPr/>
          <a:lstStyle/>
          <a:p>
            <a:r>
              <a:rPr lang="en-US" dirty="0"/>
              <a:t>After having connected to the image</a:t>
            </a:r>
          </a:p>
        </p:txBody>
      </p:sp>
      <p:sp>
        <p:nvSpPr>
          <p:cNvPr id="3" name="Footer Placeholder 2">
            <a:extLst>
              <a:ext uri="{FF2B5EF4-FFF2-40B4-BE49-F238E27FC236}">
                <a16:creationId xmlns:a16="http://schemas.microsoft.com/office/drawing/2014/main" id="{BFA7E952-AC5B-1BD0-67DA-CDCE20E3E843}"/>
              </a:ext>
            </a:extLst>
          </p:cNvPr>
          <p:cNvSpPr>
            <a:spLocks noGrp="1"/>
          </p:cNvSpPr>
          <p:nvPr>
            <p:ph type="ftr" sz="quarter" idx="11"/>
          </p:nvPr>
        </p:nvSpPr>
        <p:spPr/>
        <p:txBody>
          <a:bodyPr/>
          <a:lstStyle/>
          <a:p>
            <a:r>
              <a:rPr lang="en-US"/>
              <a:t>© IBM Corporation 2023</a:t>
            </a:r>
          </a:p>
        </p:txBody>
      </p:sp>
      <p:sp>
        <p:nvSpPr>
          <p:cNvPr id="4" name="Text Placeholder 3">
            <a:extLst>
              <a:ext uri="{FF2B5EF4-FFF2-40B4-BE49-F238E27FC236}">
                <a16:creationId xmlns:a16="http://schemas.microsoft.com/office/drawing/2014/main" id="{D3B945C6-59F5-3929-F952-A42E24863F7D}"/>
              </a:ext>
            </a:extLst>
          </p:cNvPr>
          <p:cNvSpPr>
            <a:spLocks noGrp="1"/>
          </p:cNvSpPr>
          <p:nvPr>
            <p:ph type="body" sz="quarter" idx="12"/>
          </p:nvPr>
        </p:nvSpPr>
        <p:spPr>
          <a:xfrm>
            <a:off x="4888007" y="1093470"/>
            <a:ext cx="3361764" cy="3589656"/>
          </a:xfrm>
        </p:spPr>
        <p:txBody>
          <a:bodyPr/>
          <a:lstStyle/>
          <a:p>
            <a:r>
              <a:rPr lang="en-US" dirty="0"/>
              <a:t>Change the keyboard on the remote image to your local one</a:t>
            </a:r>
          </a:p>
          <a:p>
            <a:pPr lvl="2"/>
            <a:r>
              <a:rPr lang="en-US" dirty="0"/>
              <a:t>Bottom right corner</a:t>
            </a:r>
          </a:p>
          <a:p>
            <a:endParaRPr lang="en-US" dirty="0"/>
          </a:p>
          <a:p>
            <a:r>
              <a:rPr lang="en-US" dirty="0"/>
              <a:t>Open Chrome browser and go to KIE Sandbox</a:t>
            </a:r>
          </a:p>
          <a:p>
            <a:endParaRPr lang="en-US" dirty="0"/>
          </a:p>
          <a:p>
            <a:endParaRPr lang="en-US" dirty="0"/>
          </a:p>
          <a:p>
            <a:r>
              <a:rPr lang="en-US" dirty="0"/>
              <a:t>Lab guide (and other material)</a:t>
            </a:r>
          </a:p>
          <a:p>
            <a:pPr lvl="1"/>
            <a:r>
              <a:rPr lang="en-US" dirty="0">
                <a:hlinkClick r:id="rId3"/>
              </a:rPr>
              <a:t>https://ibm.box.com/v/2023-05-24DMNBeyondBasics</a:t>
            </a:r>
            <a:r>
              <a:rPr lang="en-US" dirty="0"/>
              <a:t> </a:t>
            </a:r>
          </a:p>
          <a:p>
            <a:endParaRPr lang="en-US" dirty="0"/>
          </a:p>
        </p:txBody>
      </p:sp>
      <p:sp>
        <p:nvSpPr>
          <p:cNvPr id="5" name="Text Placeholder 4">
            <a:extLst>
              <a:ext uri="{FF2B5EF4-FFF2-40B4-BE49-F238E27FC236}">
                <a16:creationId xmlns:a16="http://schemas.microsoft.com/office/drawing/2014/main" id="{77C8BAC0-C5BC-C7D0-0F2D-054D68F5298A}"/>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06238799-0018-A0F7-414E-23AA4BCF2ACC}"/>
              </a:ext>
            </a:extLst>
          </p:cNvPr>
          <p:cNvPicPr>
            <a:picLocks noChangeAspect="1"/>
          </p:cNvPicPr>
          <p:nvPr/>
        </p:nvPicPr>
        <p:blipFill>
          <a:blip r:embed="rId4"/>
          <a:stretch>
            <a:fillRect/>
          </a:stretch>
        </p:blipFill>
        <p:spPr>
          <a:xfrm>
            <a:off x="8249771" y="854125"/>
            <a:ext cx="785784" cy="1737690"/>
          </a:xfrm>
          <a:prstGeom prst="rect">
            <a:avLst/>
          </a:prstGeom>
        </p:spPr>
      </p:pic>
      <p:sp>
        <p:nvSpPr>
          <p:cNvPr id="11" name="Slide Number Placeholder 10">
            <a:extLst>
              <a:ext uri="{FF2B5EF4-FFF2-40B4-BE49-F238E27FC236}">
                <a16:creationId xmlns:a16="http://schemas.microsoft.com/office/drawing/2014/main" id="{8644C020-01FD-7D51-CB29-FEA24F61302D}"/>
              </a:ext>
            </a:extLst>
          </p:cNvPr>
          <p:cNvSpPr>
            <a:spLocks noGrp="1"/>
          </p:cNvSpPr>
          <p:nvPr>
            <p:ph type="sldNum" sz="quarter" idx="10"/>
          </p:nvPr>
        </p:nvSpPr>
        <p:spPr/>
        <p:txBody>
          <a:bodyPr/>
          <a:lstStyle/>
          <a:p>
            <a:fld id="{D0BE6F14-FF48-0F4F-A8AA-2E3F25371E4A}" type="slidenum">
              <a:rPr lang="en-US" smtClean="0"/>
              <a:pPr/>
              <a:t>13</a:t>
            </a:fld>
            <a:endParaRPr lang="en-US"/>
          </a:p>
        </p:txBody>
      </p:sp>
      <p:pic>
        <p:nvPicPr>
          <p:cNvPr id="7" name="Picture 6">
            <a:extLst>
              <a:ext uri="{FF2B5EF4-FFF2-40B4-BE49-F238E27FC236}">
                <a16:creationId xmlns:a16="http://schemas.microsoft.com/office/drawing/2014/main" id="{4821A123-36ED-9733-A881-86B1405FD0F4}"/>
              </a:ext>
            </a:extLst>
          </p:cNvPr>
          <p:cNvPicPr>
            <a:picLocks noChangeAspect="1"/>
          </p:cNvPicPr>
          <p:nvPr/>
        </p:nvPicPr>
        <p:blipFill rotWithShape="1">
          <a:blip r:embed="rId5"/>
          <a:srcRect b="35367"/>
          <a:stretch/>
        </p:blipFill>
        <p:spPr>
          <a:xfrm>
            <a:off x="5876364" y="2708353"/>
            <a:ext cx="2290856" cy="724571"/>
          </a:xfrm>
          <a:prstGeom prst="rect">
            <a:avLst/>
          </a:prstGeom>
        </p:spPr>
      </p:pic>
      <p:sp>
        <p:nvSpPr>
          <p:cNvPr id="13" name="Text Placeholder 12">
            <a:extLst>
              <a:ext uri="{FF2B5EF4-FFF2-40B4-BE49-F238E27FC236}">
                <a16:creationId xmlns:a16="http://schemas.microsoft.com/office/drawing/2014/main" id="{1402624D-172C-00C1-2B4C-053B05C4F47B}"/>
              </a:ext>
            </a:extLst>
          </p:cNvPr>
          <p:cNvSpPr>
            <a:spLocks noGrp="1"/>
          </p:cNvSpPr>
          <p:nvPr>
            <p:ph type="body" sz="quarter" idx="14"/>
          </p:nvPr>
        </p:nvSpPr>
        <p:spPr/>
        <p:txBody>
          <a:bodyPr/>
          <a:lstStyle/>
          <a:p>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15" name="TextBox 14">
            <a:extLst>
              <a:ext uri="{FF2B5EF4-FFF2-40B4-BE49-F238E27FC236}">
                <a16:creationId xmlns:a16="http://schemas.microsoft.com/office/drawing/2014/main" id="{CF062225-815C-9933-419F-54BB5C1A3032}"/>
              </a:ext>
            </a:extLst>
          </p:cNvPr>
          <p:cNvSpPr txBox="1"/>
          <p:nvPr/>
        </p:nvSpPr>
        <p:spPr>
          <a:xfrm rot="20651225">
            <a:off x="5384490" y="365374"/>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8" name="Picture 7">
            <a:extLst>
              <a:ext uri="{FF2B5EF4-FFF2-40B4-BE49-F238E27FC236}">
                <a16:creationId xmlns:a16="http://schemas.microsoft.com/office/drawing/2014/main" id="{D8807657-8EC4-AAF8-2DE7-A58042EE2BBB}"/>
              </a:ext>
            </a:extLst>
          </p:cNvPr>
          <p:cNvPicPr>
            <a:picLocks noChangeAspect="1"/>
          </p:cNvPicPr>
          <p:nvPr/>
        </p:nvPicPr>
        <p:blipFill>
          <a:blip r:embed="rId6"/>
          <a:stretch>
            <a:fillRect/>
          </a:stretch>
        </p:blipFill>
        <p:spPr>
          <a:xfrm>
            <a:off x="228787" y="813835"/>
            <a:ext cx="4227170" cy="3657600"/>
          </a:xfrm>
          <a:prstGeom prst="rect">
            <a:avLst/>
          </a:prstGeom>
        </p:spPr>
      </p:pic>
    </p:spTree>
    <p:extLst>
      <p:ext uri="{BB962C8B-B14F-4D97-AF65-F5344CB8AC3E}">
        <p14:creationId xmlns:p14="http://schemas.microsoft.com/office/powerpoint/2010/main" val="2717154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10:00 – 11:30</a:t>
            </a:r>
            <a:br>
              <a:rPr lang="en-US" sz="2800" dirty="0">
                <a:ea typeface="+mj-lt"/>
                <a:cs typeface="+mj-lt"/>
              </a:rPr>
            </a:br>
            <a:r>
              <a:rPr lang="en-US" sz="2800" dirty="0">
                <a:cs typeface="Arial"/>
              </a:rPr>
              <a:t>Labs 1 to 4 - Patterns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228600" y="1584088"/>
            <a:ext cx="8785197" cy="1631216"/>
          </a:xfrm>
          <a:prstGeom prst="rect">
            <a:avLst/>
          </a:prstGeom>
          <a:noFill/>
        </p:spPr>
        <p:txBody>
          <a:bodyPr wrap="square">
            <a:spAutoFit/>
          </a:bodyPr>
          <a:lstStyle/>
          <a:p>
            <a:r>
              <a:rPr lang="en-GB" sz="2000" dirty="0">
                <a:solidFill>
                  <a:schemeClr val="bg2"/>
                </a:solidFill>
                <a:ea typeface="Calibri" panose="020F0502020204030204" pitchFamily="34" charset="0"/>
              </a:rPr>
              <a:t>In these labs you will l</a:t>
            </a:r>
            <a:r>
              <a:rPr lang="en-GB" sz="2000" dirty="0">
                <a:solidFill>
                  <a:schemeClr val="bg2"/>
                </a:solidFill>
                <a:effectLst/>
                <a:ea typeface="Calibri" panose="020F0502020204030204" pitchFamily="34" charset="0"/>
              </a:rPr>
              <a:t>earn real world patterns and techniques to build scalable and robust decision services.</a:t>
            </a:r>
          </a:p>
          <a:p>
            <a:pPr lvl="1"/>
            <a:r>
              <a:rPr lang="en-US" sz="2000" dirty="0">
                <a:solidFill>
                  <a:schemeClr val="bg2"/>
                </a:solidFill>
                <a:ea typeface="+mn-lt"/>
                <a:cs typeface="+mn-lt"/>
              </a:rPr>
              <a:t>https://</a:t>
            </a:r>
            <a:r>
              <a:rPr lang="en-US" sz="2000" dirty="0" err="1">
                <a:solidFill>
                  <a:schemeClr val="bg2"/>
                </a:solidFill>
                <a:ea typeface="+mn-lt"/>
                <a:cs typeface="+mn-lt"/>
              </a:rPr>
              <a:t>ibm.box.com</a:t>
            </a:r>
            <a:r>
              <a:rPr lang="en-US" sz="2000" dirty="0">
                <a:solidFill>
                  <a:schemeClr val="bg2"/>
                </a:solidFill>
                <a:ea typeface="+mn-lt"/>
                <a:cs typeface="+mn-lt"/>
              </a:rPr>
              <a:t>/v/2023-05-24DMNBeyondBasics</a:t>
            </a:r>
          </a:p>
          <a:p>
            <a:r>
              <a:rPr lang="en-GB" sz="2000" dirty="0">
                <a:solidFill>
                  <a:schemeClr val="bg2"/>
                </a:solidFill>
                <a:effectLst/>
                <a:latin typeface="Calibri" panose="020F0502020204030204" pitchFamily="34" charset="0"/>
                <a:ea typeface="Calibri" panose="020F0502020204030204" pitchFamily="34" charset="0"/>
              </a:rPr>
              <a:t> </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5577D1AC-B275-5EF5-650E-3BC4F5D159EC}"/>
              </a:ext>
            </a:extLst>
          </p:cNvPr>
          <p:cNvPicPr>
            <a:picLocks noChangeAspect="1"/>
          </p:cNvPicPr>
          <p:nvPr/>
        </p:nvPicPr>
        <p:blipFill>
          <a:blip r:embed="rId4"/>
          <a:stretch>
            <a:fillRect/>
          </a:stretch>
        </p:blipFill>
        <p:spPr>
          <a:xfrm>
            <a:off x="3679240" y="2571750"/>
            <a:ext cx="2782351" cy="2659209"/>
          </a:xfrm>
          <a:prstGeom prst="rect">
            <a:avLst/>
          </a:prstGeom>
        </p:spPr>
      </p:pic>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5"/>
          <a:stretch>
            <a:fillRect/>
          </a:stretch>
        </p:blipFill>
        <p:spPr>
          <a:xfrm>
            <a:off x="2544360" y="2566774"/>
            <a:ext cx="1819209" cy="2576725"/>
          </a:xfrm>
          <a:prstGeom prst="rect">
            <a:avLst/>
          </a:prstGeom>
        </p:spPr>
      </p:pic>
      <p:sp>
        <p:nvSpPr>
          <p:cNvPr id="7" name="Text Placeholder 10">
            <a:extLst>
              <a:ext uri="{FF2B5EF4-FFF2-40B4-BE49-F238E27FC236}">
                <a16:creationId xmlns:a16="http://schemas.microsoft.com/office/drawing/2014/main" id="{8403B07B-5CF7-D44E-5018-A69B725C2912}"/>
              </a:ext>
            </a:extLst>
          </p:cNvPr>
          <p:cNvSpPr txBox="1">
            <a:spLocks/>
          </p:cNvSpPr>
          <p:nvPr/>
        </p:nvSpPr>
        <p:spPr>
          <a:xfrm>
            <a:off x="6982002" y="457700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11:30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181837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4"/>
          <a:stretch>
            <a:fillRect/>
          </a:stretch>
        </p:blipFill>
        <p:spPr>
          <a:xfrm>
            <a:off x="722412" y="2113674"/>
            <a:ext cx="1819209" cy="2576725"/>
          </a:xfrm>
          <a:prstGeom prst="rect">
            <a:avLst/>
          </a:prstGeom>
        </p:spPr>
      </p:pic>
      <p:sp>
        <p:nvSpPr>
          <p:cNvPr id="7" name="Text Placeholder 10">
            <a:extLst>
              <a:ext uri="{FF2B5EF4-FFF2-40B4-BE49-F238E27FC236}">
                <a16:creationId xmlns:a16="http://schemas.microsoft.com/office/drawing/2014/main" id="{8403B07B-5CF7-D44E-5018-A69B725C2912}"/>
              </a:ext>
            </a:extLst>
          </p:cNvPr>
          <p:cNvSpPr txBox="1">
            <a:spLocks/>
          </p:cNvSpPr>
          <p:nvPr/>
        </p:nvSpPr>
        <p:spPr>
          <a:xfrm>
            <a:off x="6982002" y="457700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1" indent="0" algn="l" defTabSz="45720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latin typeface="IBM Plex Sans"/>
                <a:cs typeface="Arial" charset="0"/>
              </a:rPr>
              <a:t>Reconvene 11:30 CET</a:t>
            </a:r>
          </a:p>
          <a:p>
            <a:pPr marL="0" marR="0" lvl="1" indent="0" algn="l" defTabSz="457200" rtl="0" eaLnBrk="1" fontAlgn="auto" latinLnBrk="0" hangingPunct="1">
              <a:lnSpc>
                <a:spcPct val="100000"/>
              </a:lnSpc>
              <a:spcBef>
                <a:spcPts val="110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IBM Plex Sans"/>
              <a:cs typeface="Arial" charset="0"/>
            </a:endParaRPr>
          </a:p>
          <a:p>
            <a:pPr marL="0" marR="0" lvl="1" indent="0" algn="l" defTabSz="457200" rtl="0" eaLnBrk="1" fontAlgn="auto" latinLnBrk="0" hangingPunct="1">
              <a:lnSpc>
                <a:spcPct val="100000"/>
              </a:lnSpc>
              <a:spcBef>
                <a:spcPts val="110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IBM Plex Sans"/>
              <a:cs typeface="Arial" charset="0"/>
            </a:endParaRPr>
          </a:p>
        </p:txBody>
      </p:sp>
      <p:sp>
        <p:nvSpPr>
          <p:cNvPr id="14" name="Title 1">
            <a:extLst>
              <a:ext uri="{FF2B5EF4-FFF2-40B4-BE49-F238E27FC236}">
                <a16:creationId xmlns:a16="http://schemas.microsoft.com/office/drawing/2014/main" id="{950A5223-F9C3-826C-32FC-BA9A7BFE41B3}"/>
              </a:ext>
            </a:extLst>
          </p:cNvPr>
          <p:cNvSpPr>
            <a:spLocks noGrp="1"/>
          </p:cNvSpPr>
          <p:nvPr>
            <p:ph type="title"/>
          </p:nvPr>
        </p:nvSpPr>
        <p:spPr>
          <a:xfrm>
            <a:off x="309528" y="666549"/>
            <a:ext cx="7157440" cy="804672"/>
          </a:xfrm>
        </p:spPr>
        <p:txBody>
          <a:bodyPr/>
          <a:lstStyle/>
          <a:p>
            <a:r>
              <a:rPr lang="en-GB" dirty="0"/>
              <a:t>Approaches to </a:t>
            </a:r>
            <a:br>
              <a:rPr lang="en-GB" dirty="0"/>
            </a:br>
            <a:r>
              <a:rPr lang="en-GB" dirty="0"/>
              <a:t>Implementing </a:t>
            </a:r>
            <a:br>
              <a:rPr lang="en-GB" dirty="0"/>
            </a:br>
            <a:r>
              <a:rPr lang="en-GB" dirty="0"/>
              <a:t>Excel as Decision </a:t>
            </a:r>
            <a:br>
              <a:rPr lang="en-GB" dirty="0"/>
            </a:br>
            <a:r>
              <a:rPr lang="en-GB" dirty="0"/>
              <a:t>Tables</a:t>
            </a:r>
          </a:p>
        </p:txBody>
      </p:sp>
      <p:pic>
        <p:nvPicPr>
          <p:cNvPr id="15" name="Picture 14">
            <a:extLst>
              <a:ext uri="{FF2B5EF4-FFF2-40B4-BE49-F238E27FC236}">
                <a16:creationId xmlns:a16="http://schemas.microsoft.com/office/drawing/2014/main" id="{3B4756DE-EFF7-0045-7DDC-38EAC561ADF3}"/>
              </a:ext>
            </a:extLst>
          </p:cNvPr>
          <p:cNvPicPr>
            <a:picLocks noChangeAspect="1"/>
          </p:cNvPicPr>
          <p:nvPr/>
        </p:nvPicPr>
        <p:blipFill>
          <a:blip r:embed="rId5"/>
          <a:stretch>
            <a:fillRect/>
          </a:stretch>
        </p:blipFill>
        <p:spPr>
          <a:xfrm>
            <a:off x="3405755" y="80615"/>
            <a:ext cx="4439270" cy="4982270"/>
          </a:xfrm>
          <a:prstGeom prst="rect">
            <a:avLst/>
          </a:prstGeom>
          <a:effectLst>
            <a:glow rad="228600">
              <a:schemeClr val="accent2">
                <a:satMod val="175000"/>
                <a:alpha val="40000"/>
              </a:schemeClr>
            </a:glow>
          </a:effectLst>
        </p:spPr>
      </p:pic>
      <p:pic>
        <p:nvPicPr>
          <p:cNvPr id="16" name="Picture 15">
            <a:extLst>
              <a:ext uri="{FF2B5EF4-FFF2-40B4-BE49-F238E27FC236}">
                <a16:creationId xmlns:a16="http://schemas.microsoft.com/office/drawing/2014/main" id="{8F32570E-36F6-BC12-4A7A-C15AA6ABE21C}"/>
              </a:ext>
            </a:extLst>
          </p:cNvPr>
          <p:cNvPicPr>
            <a:picLocks noChangeAspect="1"/>
          </p:cNvPicPr>
          <p:nvPr/>
        </p:nvPicPr>
        <p:blipFill>
          <a:blip r:embed="rId6"/>
          <a:stretch>
            <a:fillRect/>
          </a:stretch>
        </p:blipFill>
        <p:spPr>
          <a:xfrm>
            <a:off x="5134023" y="1290757"/>
            <a:ext cx="3937043" cy="3736286"/>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954655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DCFD0EB-D191-BA90-FA54-611463D35ED8}"/>
              </a:ext>
            </a:extLst>
          </p:cNvPr>
          <p:cNvSpPr>
            <a:spLocks noGrp="1"/>
          </p:cNvSpPr>
          <p:nvPr>
            <p:ph type="body" sz="quarter" idx="13"/>
          </p:nvPr>
        </p:nvSpPr>
        <p:spPr/>
        <p:txBody>
          <a:bodyPr/>
          <a:lstStyle/>
          <a:p>
            <a:r>
              <a:rPr lang="en-GB" dirty="0"/>
              <a:t>The Rule Spreadsheet</a:t>
            </a:r>
          </a:p>
        </p:txBody>
      </p:sp>
      <p:sp>
        <p:nvSpPr>
          <p:cNvPr id="5" name="Text Placeholder 4">
            <a:extLst>
              <a:ext uri="{FF2B5EF4-FFF2-40B4-BE49-F238E27FC236}">
                <a16:creationId xmlns:a16="http://schemas.microsoft.com/office/drawing/2014/main" id="{0B8EB10F-0425-290E-52C1-5D812D839BD5}"/>
              </a:ext>
            </a:extLst>
          </p:cNvPr>
          <p:cNvSpPr>
            <a:spLocks noGrp="1"/>
          </p:cNvSpPr>
          <p:nvPr>
            <p:ph type="body" sz="quarter" idx="14"/>
          </p:nvPr>
        </p:nvSpPr>
        <p:spPr/>
        <p:txBody>
          <a:bodyPr/>
          <a:lstStyle/>
          <a:p>
            <a:r>
              <a:rPr lang="en-GB" dirty="0"/>
              <a:t>Spreadsheet is maintained by the business and they want to continue maintaining it in Excel, even after rules have been built.</a:t>
            </a:r>
          </a:p>
        </p:txBody>
      </p:sp>
      <p:pic>
        <p:nvPicPr>
          <p:cNvPr id="6" name="Picture 5">
            <a:extLst>
              <a:ext uri="{FF2B5EF4-FFF2-40B4-BE49-F238E27FC236}">
                <a16:creationId xmlns:a16="http://schemas.microsoft.com/office/drawing/2014/main" id="{B494C7DB-FEBA-44C2-84E7-3BD41836B167}"/>
              </a:ext>
            </a:extLst>
          </p:cNvPr>
          <p:cNvPicPr>
            <a:picLocks noChangeAspect="1"/>
          </p:cNvPicPr>
          <p:nvPr/>
        </p:nvPicPr>
        <p:blipFill>
          <a:blip r:embed="rId2"/>
          <a:stretch>
            <a:fillRect/>
          </a:stretch>
        </p:blipFill>
        <p:spPr>
          <a:xfrm>
            <a:off x="2423172" y="0"/>
            <a:ext cx="4735902" cy="3170775"/>
          </a:xfrm>
          <a:prstGeom prst="rect">
            <a:avLst/>
          </a:prstGeom>
          <a:effectLst>
            <a:glow rad="228600">
              <a:schemeClr val="accent2">
                <a:satMod val="175000"/>
                <a:alpha val="40000"/>
              </a:schemeClr>
            </a:glow>
          </a:effectLst>
        </p:spPr>
      </p:pic>
      <p:pic>
        <p:nvPicPr>
          <p:cNvPr id="8" name="Picture 7">
            <a:extLst>
              <a:ext uri="{FF2B5EF4-FFF2-40B4-BE49-F238E27FC236}">
                <a16:creationId xmlns:a16="http://schemas.microsoft.com/office/drawing/2014/main" id="{202A5DB8-870E-43BF-B79D-9A06FF8D7936}"/>
              </a:ext>
            </a:extLst>
          </p:cNvPr>
          <p:cNvPicPr>
            <a:picLocks noChangeAspect="1"/>
          </p:cNvPicPr>
          <p:nvPr/>
        </p:nvPicPr>
        <p:blipFill>
          <a:blip r:embed="rId3"/>
          <a:stretch>
            <a:fillRect/>
          </a:stretch>
        </p:blipFill>
        <p:spPr>
          <a:xfrm>
            <a:off x="5134023" y="1290757"/>
            <a:ext cx="3937043" cy="3736286"/>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95696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382AD8-18B9-F9B9-E100-13E47E81903A}"/>
              </a:ext>
            </a:extLst>
          </p:cNvPr>
          <p:cNvSpPr>
            <a:spLocks noGrp="1"/>
          </p:cNvSpPr>
          <p:nvPr>
            <p:ph type="body" sz="quarter" idx="13"/>
          </p:nvPr>
        </p:nvSpPr>
        <p:spPr>
          <a:xfrm>
            <a:off x="228602" y="96588"/>
            <a:ext cx="1695608" cy="453257"/>
          </a:xfrm>
        </p:spPr>
        <p:txBody>
          <a:bodyPr/>
          <a:lstStyle/>
          <a:p>
            <a:r>
              <a:rPr lang="en-GB" b="1" dirty="0"/>
              <a:t>Solution 1: PAM/Excel</a:t>
            </a:r>
          </a:p>
        </p:txBody>
      </p:sp>
      <p:sp>
        <p:nvSpPr>
          <p:cNvPr id="5" name="Text Placeholder 4">
            <a:extLst>
              <a:ext uri="{FF2B5EF4-FFF2-40B4-BE49-F238E27FC236}">
                <a16:creationId xmlns:a16="http://schemas.microsoft.com/office/drawing/2014/main" id="{B2A215B9-0909-996B-CD0D-C4742A86C557}"/>
              </a:ext>
            </a:extLst>
          </p:cNvPr>
          <p:cNvSpPr>
            <a:spLocks noGrp="1"/>
          </p:cNvSpPr>
          <p:nvPr>
            <p:ph type="body" sz="quarter" idx="14"/>
          </p:nvPr>
        </p:nvSpPr>
        <p:spPr>
          <a:xfrm>
            <a:off x="228602" y="615509"/>
            <a:ext cx="2003483" cy="3880098"/>
          </a:xfrm>
        </p:spPr>
        <p:txBody>
          <a:bodyPr/>
          <a:lstStyle/>
          <a:p>
            <a:r>
              <a:rPr lang="en-GB" dirty="0"/>
              <a:t>Use PAM to invoke each workbook of Excel </a:t>
            </a:r>
          </a:p>
          <a:p>
            <a:r>
              <a:rPr lang="en-GB" dirty="0"/>
              <a:t>Advantage: </a:t>
            </a:r>
          </a:p>
          <a:p>
            <a:pPr marL="257175" indent="-257175">
              <a:buFont typeface="Arial" panose="020B0604020202020204" pitchFamily="34" charset="0"/>
              <a:buChar char="•"/>
            </a:pPr>
            <a:r>
              <a:rPr lang="en-GB" dirty="0"/>
              <a:t>Use built in excel functionality</a:t>
            </a:r>
          </a:p>
          <a:p>
            <a:r>
              <a:rPr lang="en-GB" dirty="0"/>
              <a:t>Disadvantages: </a:t>
            </a:r>
          </a:p>
          <a:p>
            <a:pPr marL="257175" indent="-257175">
              <a:buFont typeface="Arial" panose="020B0604020202020204" pitchFamily="34" charset="0"/>
              <a:buChar char="•"/>
            </a:pPr>
            <a:r>
              <a:rPr lang="en-GB" dirty="0"/>
              <a:t>Slow to parse (15 mins)</a:t>
            </a:r>
          </a:p>
          <a:p>
            <a:pPr marL="257175" indent="-257175">
              <a:buFont typeface="Arial" panose="020B0604020202020204" pitchFamily="34" charset="0"/>
              <a:buChar char="•"/>
            </a:pPr>
            <a:r>
              <a:rPr lang="en-GB" dirty="0"/>
              <a:t>Introduces PAM to rule solution</a:t>
            </a:r>
          </a:p>
        </p:txBody>
      </p:sp>
      <p:pic>
        <p:nvPicPr>
          <p:cNvPr id="9" name="Picture 8">
            <a:extLst>
              <a:ext uri="{FF2B5EF4-FFF2-40B4-BE49-F238E27FC236}">
                <a16:creationId xmlns:a16="http://schemas.microsoft.com/office/drawing/2014/main" id="{85F0FFF5-4679-6833-203B-ABE145B12948}"/>
              </a:ext>
            </a:extLst>
          </p:cNvPr>
          <p:cNvPicPr>
            <a:picLocks noChangeAspect="1"/>
          </p:cNvPicPr>
          <p:nvPr/>
        </p:nvPicPr>
        <p:blipFill>
          <a:blip r:embed="rId2"/>
          <a:stretch>
            <a:fillRect/>
          </a:stretch>
        </p:blipFill>
        <p:spPr>
          <a:xfrm>
            <a:off x="2342072" y="2755751"/>
            <a:ext cx="6735074" cy="1993217"/>
          </a:xfrm>
          <a:prstGeom prst="rect">
            <a:avLst/>
          </a:prstGeom>
          <a:ln>
            <a:solidFill>
              <a:schemeClr val="accent2">
                <a:lumMod val="50000"/>
              </a:schemeClr>
            </a:solidFill>
          </a:ln>
        </p:spPr>
      </p:pic>
      <p:pic>
        <p:nvPicPr>
          <p:cNvPr id="11" name="Picture 10">
            <a:extLst>
              <a:ext uri="{FF2B5EF4-FFF2-40B4-BE49-F238E27FC236}">
                <a16:creationId xmlns:a16="http://schemas.microsoft.com/office/drawing/2014/main" id="{73A81647-B99A-FA56-5AA9-BD7FE00FE07E}"/>
              </a:ext>
            </a:extLst>
          </p:cNvPr>
          <p:cNvPicPr>
            <a:picLocks noChangeAspect="1"/>
          </p:cNvPicPr>
          <p:nvPr/>
        </p:nvPicPr>
        <p:blipFill>
          <a:blip r:embed="rId3"/>
          <a:stretch>
            <a:fillRect/>
          </a:stretch>
        </p:blipFill>
        <p:spPr>
          <a:xfrm>
            <a:off x="2551131" y="737403"/>
            <a:ext cx="6318979" cy="1294118"/>
          </a:xfrm>
          <a:prstGeom prst="rect">
            <a:avLst/>
          </a:prstGeom>
          <a:effectLst>
            <a:glow rad="228600">
              <a:schemeClr val="accent2">
                <a:satMod val="175000"/>
                <a:alpha val="40000"/>
              </a:schemeClr>
            </a:glow>
          </a:effectLst>
        </p:spPr>
      </p:pic>
      <p:cxnSp>
        <p:nvCxnSpPr>
          <p:cNvPr id="13" name="Straight Arrow Connector 12">
            <a:extLst>
              <a:ext uri="{FF2B5EF4-FFF2-40B4-BE49-F238E27FC236}">
                <a16:creationId xmlns:a16="http://schemas.microsoft.com/office/drawing/2014/main" id="{469480B8-3239-7697-FEA1-4D2EF1B807D9}"/>
              </a:ext>
            </a:extLst>
          </p:cNvPr>
          <p:cNvCxnSpPr>
            <a:cxnSpLocks/>
          </p:cNvCxnSpPr>
          <p:nvPr/>
        </p:nvCxnSpPr>
        <p:spPr bwMode="auto">
          <a:xfrm>
            <a:off x="6204549" y="2031520"/>
            <a:ext cx="1054580" cy="1591574"/>
          </a:xfrm>
          <a:prstGeom prst="straightConnector1">
            <a:avLst/>
          </a:prstGeom>
          <a:ln w="19050">
            <a:solidFill>
              <a:schemeClr val="accent2">
                <a:lumMod val="50000"/>
              </a:schemeClr>
            </a:solidFill>
            <a:headEnd type="none" w="med" len="med"/>
            <a:tailEnd type="triangle"/>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DD403795-4811-8BF2-4E38-76160300F504}"/>
              </a:ext>
            </a:extLst>
          </p:cNvPr>
          <p:cNvPicPr>
            <a:picLocks noChangeAspect="1"/>
          </p:cNvPicPr>
          <p:nvPr/>
        </p:nvPicPr>
        <p:blipFill>
          <a:blip r:embed="rId4"/>
          <a:stretch>
            <a:fillRect/>
          </a:stretch>
        </p:blipFill>
        <p:spPr>
          <a:xfrm>
            <a:off x="6899831" y="4131557"/>
            <a:ext cx="718596" cy="549081"/>
          </a:xfrm>
          <a:prstGeom prst="rect">
            <a:avLst/>
          </a:prstGeom>
          <a:effectLst>
            <a:glow rad="127000">
              <a:schemeClr val="tx1"/>
            </a:glow>
          </a:effectLst>
        </p:spPr>
      </p:pic>
    </p:spTree>
    <p:extLst>
      <p:ext uri="{BB962C8B-B14F-4D97-AF65-F5344CB8AC3E}">
        <p14:creationId xmlns:p14="http://schemas.microsoft.com/office/powerpoint/2010/main" val="12329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2DCF8C6-FD78-8442-FAC3-7069439FDB21}"/>
              </a:ext>
            </a:extLst>
          </p:cNvPr>
          <p:cNvPicPr>
            <a:picLocks noChangeAspect="1"/>
          </p:cNvPicPr>
          <p:nvPr/>
        </p:nvPicPr>
        <p:blipFill>
          <a:blip r:embed="rId2"/>
          <a:stretch>
            <a:fillRect/>
          </a:stretch>
        </p:blipFill>
        <p:spPr>
          <a:xfrm>
            <a:off x="2286035" y="2808027"/>
            <a:ext cx="6588224" cy="1759400"/>
          </a:xfrm>
          <a:prstGeom prst="rect">
            <a:avLst/>
          </a:prstGeom>
        </p:spPr>
      </p:pic>
      <p:sp>
        <p:nvSpPr>
          <p:cNvPr id="4" name="Text Placeholder 3">
            <a:extLst>
              <a:ext uri="{FF2B5EF4-FFF2-40B4-BE49-F238E27FC236}">
                <a16:creationId xmlns:a16="http://schemas.microsoft.com/office/drawing/2014/main" id="{71382AD8-18B9-F9B9-E100-13E47E81903A}"/>
              </a:ext>
            </a:extLst>
          </p:cNvPr>
          <p:cNvSpPr>
            <a:spLocks noGrp="1"/>
          </p:cNvSpPr>
          <p:nvPr>
            <p:ph type="body" sz="quarter" idx="13"/>
          </p:nvPr>
        </p:nvSpPr>
        <p:spPr>
          <a:xfrm>
            <a:off x="148288" y="96588"/>
            <a:ext cx="2003483" cy="453257"/>
          </a:xfrm>
        </p:spPr>
        <p:txBody>
          <a:bodyPr/>
          <a:lstStyle/>
          <a:p>
            <a:r>
              <a:rPr lang="en-GB" b="1" dirty="0"/>
              <a:t>Solution 2: PAM/Database</a:t>
            </a:r>
          </a:p>
        </p:txBody>
      </p:sp>
      <p:sp>
        <p:nvSpPr>
          <p:cNvPr id="5" name="Text Placeholder 4">
            <a:extLst>
              <a:ext uri="{FF2B5EF4-FFF2-40B4-BE49-F238E27FC236}">
                <a16:creationId xmlns:a16="http://schemas.microsoft.com/office/drawing/2014/main" id="{B2A215B9-0909-996B-CD0D-C4742A86C557}"/>
              </a:ext>
            </a:extLst>
          </p:cNvPr>
          <p:cNvSpPr>
            <a:spLocks noGrp="1"/>
          </p:cNvSpPr>
          <p:nvPr>
            <p:ph type="body" sz="quarter" idx="14"/>
          </p:nvPr>
        </p:nvSpPr>
        <p:spPr>
          <a:xfrm>
            <a:off x="228602" y="615509"/>
            <a:ext cx="2003483" cy="3880098"/>
          </a:xfrm>
        </p:spPr>
        <p:txBody>
          <a:bodyPr/>
          <a:lstStyle/>
          <a:p>
            <a:r>
              <a:rPr lang="en-GB" dirty="0"/>
              <a:t>Excel converted to database.</a:t>
            </a:r>
          </a:p>
          <a:p>
            <a:r>
              <a:rPr lang="en-GB" dirty="0"/>
              <a:t>Advantage: </a:t>
            </a:r>
          </a:p>
          <a:p>
            <a:pPr marL="257175" indent="-257175">
              <a:buFont typeface="Arial" panose="020B0604020202020204" pitchFamily="34" charset="0"/>
              <a:buChar char="•"/>
            </a:pPr>
            <a:r>
              <a:rPr lang="en-GB" dirty="0"/>
              <a:t>Database efficient and maintainable</a:t>
            </a:r>
          </a:p>
          <a:p>
            <a:r>
              <a:rPr lang="en-GB" dirty="0"/>
              <a:t>Disadvantages: </a:t>
            </a:r>
          </a:p>
          <a:p>
            <a:pPr marL="257175" indent="-257175">
              <a:buFont typeface="Arial" panose="020B0604020202020204" pitchFamily="34" charset="0"/>
              <a:buChar char="•"/>
            </a:pPr>
            <a:r>
              <a:rPr lang="en-GB" dirty="0"/>
              <a:t>ETL of spreadsheet</a:t>
            </a:r>
          </a:p>
          <a:p>
            <a:pPr marL="257175" indent="-257175">
              <a:buFont typeface="Arial" panose="020B0604020202020204" pitchFamily="34" charset="0"/>
              <a:buChar char="•"/>
            </a:pPr>
            <a:r>
              <a:rPr lang="en-GB" dirty="0"/>
              <a:t>Introducing additional tech (PAM) to rule solution</a:t>
            </a:r>
          </a:p>
          <a:p>
            <a:pPr marL="257175" indent="-257175">
              <a:buFont typeface="Arial" panose="020B0604020202020204" pitchFamily="34" charset="0"/>
              <a:buChar char="•"/>
            </a:pPr>
            <a:r>
              <a:rPr lang="en-GB" dirty="0"/>
              <a:t>Additional License cost (PAM)</a:t>
            </a:r>
          </a:p>
          <a:p>
            <a:pPr marL="257175" indent="-257175">
              <a:buFont typeface="Arial" panose="020B0604020202020204" pitchFamily="34" charset="0"/>
              <a:buChar char="•"/>
            </a:pPr>
            <a:r>
              <a:rPr lang="en-GB" dirty="0"/>
              <a:t>Additional Database cost</a:t>
            </a:r>
          </a:p>
        </p:txBody>
      </p:sp>
      <p:cxnSp>
        <p:nvCxnSpPr>
          <p:cNvPr id="13" name="Straight Arrow Connector 12">
            <a:extLst>
              <a:ext uri="{FF2B5EF4-FFF2-40B4-BE49-F238E27FC236}">
                <a16:creationId xmlns:a16="http://schemas.microsoft.com/office/drawing/2014/main" id="{469480B8-3239-7697-FEA1-4D2EF1B807D9}"/>
              </a:ext>
            </a:extLst>
          </p:cNvPr>
          <p:cNvCxnSpPr>
            <a:cxnSpLocks/>
            <a:stCxn id="8" idx="2"/>
          </p:cNvCxnSpPr>
          <p:nvPr/>
        </p:nvCxnSpPr>
        <p:spPr bwMode="auto">
          <a:xfrm>
            <a:off x="5722548" y="1647361"/>
            <a:ext cx="1361896" cy="1884893"/>
          </a:xfrm>
          <a:prstGeom prst="straightConnector1">
            <a:avLst/>
          </a:prstGeom>
          <a:ln w="19050">
            <a:solidFill>
              <a:schemeClr val="accent2">
                <a:lumMod val="50000"/>
              </a:schemeClr>
            </a:solidFill>
            <a:headEnd type="none" w="med" len="med"/>
            <a:tailEnd type="triangle"/>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652A25E0-CB53-DB5F-626E-54879AF69129}"/>
              </a:ext>
            </a:extLst>
          </p:cNvPr>
          <p:cNvPicPr>
            <a:picLocks noChangeAspect="1"/>
          </p:cNvPicPr>
          <p:nvPr/>
        </p:nvPicPr>
        <p:blipFill>
          <a:blip r:embed="rId3"/>
          <a:stretch>
            <a:fillRect/>
          </a:stretch>
        </p:blipFill>
        <p:spPr>
          <a:xfrm>
            <a:off x="5347449" y="654240"/>
            <a:ext cx="750199" cy="993120"/>
          </a:xfrm>
          <a:prstGeom prst="rect">
            <a:avLst/>
          </a:prstGeom>
        </p:spPr>
      </p:pic>
      <p:cxnSp>
        <p:nvCxnSpPr>
          <p:cNvPr id="12" name="Straight Arrow Connector 11">
            <a:extLst>
              <a:ext uri="{FF2B5EF4-FFF2-40B4-BE49-F238E27FC236}">
                <a16:creationId xmlns:a16="http://schemas.microsoft.com/office/drawing/2014/main" id="{3787A89C-2A06-A90A-B626-4469B764025D}"/>
              </a:ext>
            </a:extLst>
          </p:cNvPr>
          <p:cNvCxnSpPr>
            <a:cxnSpLocks/>
            <a:stCxn id="8" idx="2"/>
          </p:cNvCxnSpPr>
          <p:nvPr/>
        </p:nvCxnSpPr>
        <p:spPr bwMode="auto">
          <a:xfrm flipH="1">
            <a:off x="4509457" y="1647360"/>
            <a:ext cx="1213091" cy="1375806"/>
          </a:xfrm>
          <a:prstGeom prst="straightConnector1">
            <a:avLst/>
          </a:prstGeom>
          <a:ln w="19050">
            <a:solidFill>
              <a:schemeClr val="accent2">
                <a:lumMod val="50000"/>
              </a:schemeClr>
            </a:solidFill>
            <a:headEnd type="none" w="med" len="med"/>
            <a:tailEnd type="triangle"/>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15602D7A-464B-0F6C-E329-AF2F7EB99B0C}"/>
              </a:ext>
            </a:extLst>
          </p:cNvPr>
          <p:cNvCxnSpPr>
            <a:cxnSpLocks/>
            <a:stCxn id="8" idx="2"/>
          </p:cNvCxnSpPr>
          <p:nvPr/>
        </p:nvCxnSpPr>
        <p:spPr bwMode="auto">
          <a:xfrm flipH="1">
            <a:off x="4584939" y="1647361"/>
            <a:ext cx="1137609" cy="2049179"/>
          </a:xfrm>
          <a:prstGeom prst="straightConnector1">
            <a:avLst/>
          </a:prstGeom>
          <a:ln w="19050">
            <a:solidFill>
              <a:schemeClr val="accent2">
                <a:lumMod val="50000"/>
              </a:schemeClr>
            </a:solidFill>
            <a:headEnd type="none" w="med" len="med"/>
            <a:tailEnd type="triangle"/>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9D2DD95-9AD5-BF4C-65E8-DFC8E782DA24}"/>
              </a:ext>
            </a:extLst>
          </p:cNvPr>
          <p:cNvCxnSpPr>
            <a:cxnSpLocks/>
            <a:stCxn id="8" idx="2"/>
          </p:cNvCxnSpPr>
          <p:nvPr/>
        </p:nvCxnSpPr>
        <p:spPr bwMode="auto">
          <a:xfrm flipH="1">
            <a:off x="4584939" y="1647360"/>
            <a:ext cx="1137609" cy="2702918"/>
          </a:xfrm>
          <a:prstGeom prst="straightConnector1">
            <a:avLst/>
          </a:prstGeom>
          <a:ln w="19050">
            <a:solidFill>
              <a:schemeClr val="accent2">
                <a:lumMod val="50000"/>
              </a:schemeClr>
            </a:solidFill>
            <a:headEnd type="none" w="med" len="med"/>
            <a:tailEnd type="triangle"/>
          </a:ln>
          <a:effectLst>
            <a:glow rad="228600">
              <a:schemeClr val="accent2">
                <a:satMod val="175000"/>
                <a:alpha val="40000"/>
              </a:schemeClr>
            </a:glow>
          </a:effectLst>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36088856-A834-F514-80EE-638A38AF977A}"/>
              </a:ext>
            </a:extLst>
          </p:cNvPr>
          <p:cNvSpPr txBox="1"/>
          <p:nvPr/>
        </p:nvSpPr>
        <p:spPr>
          <a:xfrm>
            <a:off x="5421701" y="236030"/>
            <a:ext cx="821667" cy="577081"/>
          </a:xfrm>
          <a:prstGeom prst="rect">
            <a:avLst/>
          </a:prstGeom>
          <a:noFill/>
        </p:spPr>
        <p:txBody>
          <a:bodyPr wrap="square" rtlCol="0">
            <a:spAutoFit/>
          </a:bodyPr>
          <a:lstStyle/>
          <a:p>
            <a:r>
              <a:rPr lang="en-GB" sz="1050" dirty="0">
                <a:latin typeface="IBM Plex Sans" charset="0"/>
                <a:ea typeface="IBM Plex Sans" charset="0"/>
                <a:cs typeface="IBM Plex Sans" charset="0"/>
              </a:rPr>
              <a:t>Database containing </a:t>
            </a:r>
          </a:p>
          <a:p>
            <a:r>
              <a:rPr lang="en-GB" sz="1050" dirty="0">
                <a:latin typeface="IBM Plex Sans" charset="0"/>
                <a:ea typeface="IBM Plex Sans" charset="0"/>
                <a:cs typeface="IBM Plex Sans" charset="0"/>
              </a:rPr>
              <a:t>rules</a:t>
            </a:r>
          </a:p>
        </p:txBody>
      </p:sp>
      <p:pic>
        <p:nvPicPr>
          <p:cNvPr id="34" name="Picture 33">
            <a:extLst>
              <a:ext uri="{FF2B5EF4-FFF2-40B4-BE49-F238E27FC236}">
                <a16:creationId xmlns:a16="http://schemas.microsoft.com/office/drawing/2014/main" id="{566CC390-0C64-D441-0C9E-FCB78EAA01E2}"/>
              </a:ext>
            </a:extLst>
          </p:cNvPr>
          <p:cNvPicPr>
            <a:picLocks noChangeAspect="1"/>
          </p:cNvPicPr>
          <p:nvPr/>
        </p:nvPicPr>
        <p:blipFill>
          <a:blip r:embed="rId4"/>
          <a:stretch>
            <a:fillRect/>
          </a:stretch>
        </p:blipFill>
        <p:spPr>
          <a:xfrm>
            <a:off x="7563209" y="744849"/>
            <a:ext cx="855922" cy="811903"/>
          </a:xfrm>
          <a:prstGeom prst="rect">
            <a:avLst/>
          </a:prstGeom>
        </p:spPr>
      </p:pic>
      <p:sp>
        <p:nvSpPr>
          <p:cNvPr id="35" name="TextBox 34">
            <a:extLst>
              <a:ext uri="{FF2B5EF4-FFF2-40B4-BE49-F238E27FC236}">
                <a16:creationId xmlns:a16="http://schemas.microsoft.com/office/drawing/2014/main" id="{3FCAA824-C8FE-98C0-BD98-68AF203F4326}"/>
              </a:ext>
            </a:extLst>
          </p:cNvPr>
          <p:cNvSpPr txBox="1"/>
          <p:nvPr/>
        </p:nvSpPr>
        <p:spPr>
          <a:xfrm>
            <a:off x="6595820" y="528810"/>
            <a:ext cx="821667" cy="577081"/>
          </a:xfrm>
          <a:prstGeom prst="rect">
            <a:avLst/>
          </a:prstGeom>
          <a:noFill/>
        </p:spPr>
        <p:txBody>
          <a:bodyPr wrap="square" rtlCol="0">
            <a:spAutoFit/>
          </a:bodyPr>
          <a:lstStyle/>
          <a:p>
            <a:r>
              <a:rPr lang="en-GB" sz="1050" dirty="0">
                <a:latin typeface="IBM Plex Sans" charset="0"/>
                <a:ea typeface="IBM Plex Sans" charset="0"/>
                <a:cs typeface="IBM Plex Sans" charset="0"/>
              </a:rPr>
              <a:t>Extract</a:t>
            </a:r>
          </a:p>
          <a:p>
            <a:r>
              <a:rPr lang="en-GB" sz="1050" dirty="0">
                <a:latin typeface="IBM Plex Sans" charset="0"/>
                <a:ea typeface="IBM Plex Sans" charset="0"/>
                <a:cs typeface="IBM Plex Sans" charset="0"/>
              </a:rPr>
              <a:t>Transform</a:t>
            </a:r>
          </a:p>
          <a:p>
            <a:r>
              <a:rPr lang="en-GB" sz="1050" dirty="0">
                <a:latin typeface="IBM Plex Sans" charset="0"/>
                <a:ea typeface="IBM Plex Sans" charset="0"/>
                <a:cs typeface="IBM Plex Sans" charset="0"/>
              </a:rPr>
              <a:t>Load</a:t>
            </a:r>
          </a:p>
        </p:txBody>
      </p:sp>
      <p:sp>
        <p:nvSpPr>
          <p:cNvPr id="36" name="Arrow: Right 35">
            <a:extLst>
              <a:ext uri="{FF2B5EF4-FFF2-40B4-BE49-F238E27FC236}">
                <a16:creationId xmlns:a16="http://schemas.microsoft.com/office/drawing/2014/main" id="{ACB985C8-5A9B-B306-B2AF-615CD019C7BA}"/>
              </a:ext>
            </a:extLst>
          </p:cNvPr>
          <p:cNvSpPr/>
          <p:nvPr/>
        </p:nvSpPr>
        <p:spPr bwMode="auto">
          <a:xfrm rot="10800000">
            <a:off x="6192127" y="1036957"/>
            <a:ext cx="1361896" cy="363474"/>
          </a:xfrm>
          <a:prstGeom prst="rightArrow">
            <a:avLst/>
          </a:prstGeom>
          <a:solidFill>
            <a:srgbClr val="00B050"/>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endParaRPr lang="en-GB" sz="105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78809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8D1664-A2BA-A778-FAEA-C11F12D70D10}"/>
              </a:ext>
            </a:extLst>
          </p:cNvPr>
          <p:cNvSpPr>
            <a:spLocks noGrp="1"/>
          </p:cNvSpPr>
          <p:nvPr>
            <p:ph type="body" sz="quarter" idx="13"/>
          </p:nvPr>
        </p:nvSpPr>
        <p:spPr>
          <a:xfrm>
            <a:off x="150803" y="53552"/>
            <a:ext cx="1216842" cy="453257"/>
          </a:xfrm>
        </p:spPr>
        <p:txBody>
          <a:bodyPr/>
          <a:lstStyle/>
          <a:p>
            <a:r>
              <a:rPr lang="en-GB" b="1" dirty="0"/>
              <a:t>Solution 3: DMN</a:t>
            </a:r>
          </a:p>
        </p:txBody>
      </p:sp>
      <p:sp>
        <p:nvSpPr>
          <p:cNvPr id="5" name="Text Placeholder 4">
            <a:extLst>
              <a:ext uri="{FF2B5EF4-FFF2-40B4-BE49-F238E27FC236}">
                <a16:creationId xmlns:a16="http://schemas.microsoft.com/office/drawing/2014/main" id="{9CBF9BF6-A0BA-8610-E750-C18DBE630525}"/>
              </a:ext>
            </a:extLst>
          </p:cNvPr>
          <p:cNvSpPr>
            <a:spLocks noGrp="1"/>
          </p:cNvSpPr>
          <p:nvPr>
            <p:ph type="body" sz="quarter" idx="14"/>
          </p:nvPr>
        </p:nvSpPr>
        <p:spPr>
          <a:xfrm>
            <a:off x="150803" y="499052"/>
            <a:ext cx="2107161" cy="4477760"/>
          </a:xfrm>
        </p:spPr>
        <p:txBody>
          <a:bodyPr/>
          <a:lstStyle/>
          <a:p>
            <a:r>
              <a:rPr lang="en-GB" b="1" dirty="0"/>
              <a:t>Advantages</a:t>
            </a:r>
          </a:p>
          <a:p>
            <a:pPr marL="257175" indent="-257175">
              <a:buFont typeface="Arial" panose="020B0604020202020204" pitchFamily="34" charset="0"/>
              <a:buChar char="•"/>
            </a:pPr>
            <a:r>
              <a:rPr lang="en-GB" dirty="0"/>
              <a:t>Simplest solution  - stays within DM</a:t>
            </a:r>
          </a:p>
          <a:p>
            <a:pPr marL="257175" indent="-257175">
              <a:buFont typeface="Arial" panose="020B0604020202020204" pitchFamily="34" charset="0"/>
              <a:buChar char="•"/>
            </a:pPr>
            <a:r>
              <a:rPr lang="en-GB" dirty="0"/>
              <a:t>Preserves Excel spreadsheet. </a:t>
            </a:r>
          </a:p>
          <a:p>
            <a:pPr marL="257175" indent="-257175">
              <a:buFont typeface="Arial" panose="020B0604020202020204" pitchFamily="34" charset="0"/>
              <a:buChar char="•"/>
            </a:pPr>
            <a:r>
              <a:rPr lang="en-GB" dirty="0"/>
              <a:t>Business continue to make changes to Excel</a:t>
            </a:r>
          </a:p>
          <a:p>
            <a:pPr marL="257175" indent="-257175">
              <a:buFont typeface="Arial" panose="020B0604020202020204" pitchFamily="34" charset="0"/>
              <a:buChar char="•"/>
            </a:pPr>
            <a:r>
              <a:rPr lang="en-GB" dirty="0"/>
              <a:t>Java generator creates DMN from Excel</a:t>
            </a:r>
          </a:p>
          <a:p>
            <a:pPr marL="257175" indent="-257175">
              <a:buFont typeface="Arial" panose="020B0604020202020204" pitchFamily="34" charset="0"/>
              <a:buChar char="•"/>
            </a:pPr>
            <a:r>
              <a:rPr lang="en-GB" dirty="0"/>
              <a:t>Generator can be integrated to automated build</a:t>
            </a:r>
          </a:p>
          <a:p>
            <a:r>
              <a:rPr lang="en-GB" b="1" dirty="0"/>
              <a:t>Disadvantage</a:t>
            </a:r>
            <a:endParaRPr lang="en-GB" dirty="0"/>
          </a:p>
          <a:p>
            <a:pPr marL="257175" indent="-257175">
              <a:buFont typeface="Arial" panose="020B0604020202020204" pitchFamily="34" charset="0"/>
              <a:buChar char="•"/>
            </a:pPr>
            <a:r>
              <a:rPr lang="en-GB" dirty="0"/>
              <a:t>Requires excel to DMN generation</a:t>
            </a:r>
          </a:p>
        </p:txBody>
      </p:sp>
      <p:pic>
        <p:nvPicPr>
          <p:cNvPr id="9" name="Picture 8">
            <a:extLst>
              <a:ext uri="{FF2B5EF4-FFF2-40B4-BE49-F238E27FC236}">
                <a16:creationId xmlns:a16="http://schemas.microsoft.com/office/drawing/2014/main" id="{337BBE85-D761-B186-8095-487C7B659F50}"/>
              </a:ext>
            </a:extLst>
          </p:cNvPr>
          <p:cNvPicPr>
            <a:picLocks noChangeAspect="1"/>
          </p:cNvPicPr>
          <p:nvPr/>
        </p:nvPicPr>
        <p:blipFill>
          <a:blip r:embed="rId2"/>
          <a:stretch>
            <a:fillRect/>
          </a:stretch>
        </p:blipFill>
        <p:spPr>
          <a:xfrm>
            <a:off x="5467753" y="4031265"/>
            <a:ext cx="2464997" cy="839978"/>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239BDB77-5763-8396-094B-15F4FC4B94B2}"/>
              </a:ext>
            </a:extLst>
          </p:cNvPr>
          <p:cNvPicPr>
            <a:picLocks noChangeAspect="1"/>
          </p:cNvPicPr>
          <p:nvPr/>
        </p:nvPicPr>
        <p:blipFill>
          <a:blip r:embed="rId3"/>
          <a:stretch>
            <a:fillRect/>
          </a:stretch>
        </p:blipFill>
        <p:spPr>
          <a:xfrm>
            <a:off x="3078014" y="3468312"/>
            <a:ext cx="2389740" cy="1402932"/>
          </a:xfrm>
          <a:prstGeom prst="rect">
            <a:avLst/>
          </a:prstGeom>
          <a:effectLst>
            <a:glow rad="228600">
              <a:schemeClr val="accent2">
                <a:satMod val="175000"/>
                <a:alpha val="40000"/>
              </a:schemeClr>
            </a:glow>
          </a:effectLst>
        </p:spPr>
      </p:pic>
      <p:pic>
        <p:nvPicPr>
          <p:cNvPr id="13" name="Picture 12">
            <a:extLst>
              <a:ext uri="{FF2B5EF4-FFF2-40B4-BE49-F238E27FC236}">
                <a16:creationId xmlns:a16="http://schemas.microsoft.com/office/drawing/2014/main" id="{E8D834D8-0E15-E515-3CB9-BC894A2AB8A4}"/>
              </a:ext>
            </a:extLst>
          </p:cNvPr>
          <p:cNvPicPr>
            <a:picLocks noChangeAspect="1"/>
          </p:cNvPicPr>
          <p:nvPr/>
        </p:nvPicPr>
        <p:blipFill>
          <a:blip r:embed="rId4"/>
          <a:stretch>
            <a:fillRect/>
          </a:stretch>
        </p:blipFill>
        <p:spPr>
          <a:xfrm>
            <a:off x="2451257" y="188912"/>
            <a:ext cx="3690222" cy="2485048"/>
          </a:xfrm>
          <a:prstGeom prst="rect">
            <a:avLst/>
          </a:prstGeom>
          <a:effectLst>
            <a:glow rad="228600">
              <a:schemeClr val="accent2">
                <a:satMod val="175000"/>
                <a:alpha val="40000"/>
              </a:schemeClr>
            </a:glow>
          </a:effectLst>
        </p:spPr>
      </p:pic>
      <p:sp>
        <p:nvSpPr>
          <p:cNvPr id="20" name="TextBox 19">
            <a:extLst>
              <a:ext uri="{FF2B5EF4-FFF2-40B4-BE49-F238E27FC236}">
                <a16:creationId xmlns:a16="http://schemas.microsoft.com/office/drawing/2014/main" id="{7D3E5160-D8CB-9B17-B74C-1098C624CE1F}"/>
              </a:ext>
            </a:extLst>
          </p:cNvPr>
          <p:cNvSpPr txBox="1"/>
          <p:nvPr/>
        </p:nvSpPr>
        <p:spPr>
          <a:xfrm>
            <a:off x="6900185" y="597349"/>
            <a:ext cx="1156637" cy="415498"/>
          </a:xfrm>
          <a:prstGeom prst="rect">
            <a:avLst/>
          </a:prstGeom>
          <a:noFill/>
        </p:spPr>
        <p:txBody>
          <a:bodyPr wrap="square" rtlCol="0">
            <a:spAutoFit/>
          </a:bodyPr>
          <a:lstStyle/>
          <a:p>
            <a:pPr algn="l"/>
            <a:r>
              <a:rPr lang="en-GB" sz="1050" b="1" dirty="0">
                <a:latin typeface="IBM Plex Sans" charset="0"/>
                <a:ea typeface="IBM Plex Sans" charset="0"/>
                <a:cs typeface="IBM Plex Sans" charset="0"/>
              </a:rPr>
              <a:t>Generate DMN from Excel</a:t>
            </a:r>
          </a:p>
        </p:txBody>
      </p:sp>
      <p:pic>
        <p:nvPicPr>
          <p:cNvPr id="22" name="Picture 21">
            <a:extLst>
              <a:ext uri="{FF2B5EF4-FFF2-40B4-BE49-F238E27FC236}">
                <a16:creationId xmlns:a16="http://schemas.microsoft.com/office/drawing/2014/main" id="{52EED616-DC3D-5C22-CFD8-A21A2A5A18B4}"/>
              </a:ext>
            </a:extLst>
          </p:cNvPr>
          <p:cNvPicPr>
            <a:picLocks noChangeAspect="1"/>
          </p:cNvPicPr>
          <p:nvPr/>
        </p:nvPicPr>
        <p:blipFill>
          <a:blip r:embed="rId5"/>
          <a:stretch>
            <a:fillRect/>
          </a:stretch>
        </p:blipFill>
        <p:spPr>
          <a:xfrm>
            <a:off x="6955297" y="964554"/>
            <a:ext cx="1250331" cy="1186028"/>
          </a:xfrm>
          <a:prstGeom prst="rect">
            <a:avLst/>
          </a:prstGeom>
        </p:spPr>
      </p:pic>
      <p:sp>
        <p:nvSpPr>
          <p:cNvPr id="28" name="Rectangle 27">
            <a:extLst>
              <a:ext uri="{FF2B5EF4-FFF2-40B4-BE49-F238E27FC236}">
                <a16:creationId xmlns:a16="http://schemas.microsoft.com/office/drawing/2014/main" id="{63C3AF73-E4E0-9CAE-B6E6-D10F778BB667}"/>
              </a:ext>
            </a:extLst>
          </p:cNvPr>
          <p:cNvSpPr/>
          <p:nvPr/>
        </p:nvSpPr>
        <p:spPr bwMode="auto">
          <a:xfrm>
            <a:off x="3513108" y="918714"/>
            <a:ext cx="439948" cy="232913"/>
          </a:xfrm>
          <a:prstGeom prst="rect">
            <a:avLst/>
          </a:prstGeom>
          <a:solidFill>
            <a:srgbClr val="FFFF00">
              <a:alpha val="44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endParaRPr lang="en-GB" sz="1050" dirty="0">
              <a:solidFill>
                <a:schemeClr val="bg1"/>
              </a:solidFill>
              <a:latin typeface="IBM Plex Sans" panose="020B0503050203000203" pitchFamily="34" charset="0"/>
            </a:endParaRPr>
          </a:p>
        </p:txBody>
      </p:sp>
      <p:sp>
        <p:nvSpPr>
          <p:cNvPr id="29" name="Rectangle 28">
            <a:extLst>
              <a:ext uri="{FF2B5EF4-FFF2-40B4-BE49-F238E27FC236}">
                <a16:creationId xmlns:a16="http://schemas.microsoft.com/office/drawing/2014/main" id="{2CDDD48C-AF83-CE78-80CC-8EC4CDA62835}"/>
              </a:ext>
            </a:extLst>
          </p:cNvPr>
          <p:cNvSpPr/>
          <p:nvPr/>
        </p:nvSpPr>
        <p:spPr bwMode="auto">
          <a:xfrm>
            <a:off x="3073160" y="3468312"/>
            <a:ext cx="2394594" cy="1402932"/>
          </a:xfrm>
          <a:prstGeom prst="rect">
            <a:avLst/>
          </a:prstGeom>
          <a:solidFill>
            <a:srgbClr val="FFFF00">
              <a:alpha val="44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endParaRPr lang="en-GB" sz="1050" dirty="0">
              <a:solidFill>
                <a:schemeClr val="bg1"/>
              </a:solidFill>
              <a:latin typeface="IBM Plex Sans" panose="020B0503050203000203" pitchFamily="34" charset="0"/>
            </a:endParaRPr>
          </a:p>
        </p:txBody>
      </p:sp>
      <p:sp>
        <p:nvSpPr>
          <p:cNvPr id="30" name="Rectangle 29">
            <a:extLst>
              <a:ext uri="{FF2B5EF4-FFF2-40B4-BE49-F238E27FC236}">
                <a16:creationId xmlns:a16="http://schemas.microsoft.com/office/drawing/2014/main" id="{74D08305-0121-BFA8-2EF6-4F8FB6EF0560}"/>
              </a:ext>
            </a:extLst>
          </p:cNvPr>
          <p:cNvSpPr/>
          <p:nvPr/>
        </p:nvSpPr>
        <p:spPr bwMode="auto">
          <a:xfrm>
            <a:off x="5472608" y="4031266"/>
            <a:ext cx="2497597" cy="839978"/>
          </a:xfrm>
          <a:prstGeom prst="rect">
            <a:avLst/>
          </a:prstGeom>
          <a:solidFill>
            <a:srgbClr val="FFFF00">
              <a:alpha val="44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endParaRPr lang="en-GB" sz="1050" dirty="0">
              <a:solidFill>
                <a:schemeClr val="bg1"/>
              </a:solidFill>
              <a:latin typeface="IBM Plex Sans" panose="020B0503050203000203" pitchFamily="34" charset="0"/>
            </a:endParaRPr>
          </a:p>
        </p:txBody>
      </p:sp>
      <p:cxnSp>
        <p:nvCxnSpPr>
          <p:cNvPr id="38" name="Straight Arrow Connector 37">
            <a:extLst>
              <a:ext uri="{FF2B5EF4-FFF2-40B4-BE49-F238E27FC236}">
                <a16:creationId xmlns:a16="http://schemas.microsoft.com/office/drawing/2014/main" id="{0408A112-9E2E-5C0C-05FB-0E71B1260836}"/>
              </a:ext>
            </a:extLst>
          </p:cNvPr>
          <p:cNvCxnSpPr>
            <a:cxnSpLocks/>
            <a:stCxn id="28" idx="3"/>
            <a:endCxn id="29" idx="0"/>
          </p:cNvCxnSpPr>
          <p:nvPr/>
        </p:nvCxnSpPr>
        <p:spPr bwMode="auto">
          <a:xfrm>
            <a:off x="3953055" y="1035171"/>
            <a:ext cx="317402" cy="2433142"/>
          </a:xfrm>
          <a:prstGeom prst="straightConnector1">
            <a:avLst/>
          </a:prstGeom>
          <a:ln w="19050">
            <a:solidFill>
              <a:srgbClr val="FFC000"/>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Arrow: Right 42">
            <a:extLst>
              <a:ext uri="{FF2B5EF4-FFF2-40B4-BE49-F238E27FC236}">
                <a16:creationId xmlns:a16="http://schemas.microsoft.com/office/drawing/2014/main" id="{C766FA2F-84C0-0914-493F-46E1BDD57FCB}"/>
              </a:ext>
            </a:extLst>
          </p:cNvPr>
          <p:cNvSpPr/>
          <p:nvPr/>
        </p:nvSpPr>
        <p:spPr bwMode="auto">
          <a:xfrm rot="10800000">
            <a:off x="5467753" y="1431435"/>
            <a:ext cx="1666397" cy="363474"/>
          </a:xfrm>
          <a:prstGeom prst="rightArrow">
            <a:avLst/>
          </a:prstGeom>
          <a:solidFill>
            <a:srgbClr val="00B050"/>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endParaRPr lang="en-GB" sz="1050" dirty="0">
              <a:solidFill>
                <a:schemeClr val="bg1"/>
              </a:solidFill>
              <a:latin typeface="IBM Plex Sans" panose="020B0503050203000203" pitchFamily="34" charset="0"/>
            </a:endParaRPr>
          </a:p>
        </p:txBody>
      </p:sp>
      <p:sp>
        <p:nvSpPr>
          <p:cNvPr id="46" name="TextBox 45">
            <a:extLst>
              <a:ext uri="{FF2B5EF4-FFF2-40B4-BE49-F238E27FC236}">
                <a16:creationId xmlns:a16="http://schemas.microsoft.com/office/drawing/2014/main" id="{9607E26D-0E3F-B97E-DF6A-05BEBDE4A959}"/>
              </a:ext>
            </a:extLst>
          </p:cNvPr>
          <p:cNvSpPr txBox="1"/>
          <p:nvPr/>
        </p:nvSpPr>
        <p:spPr>
          <a:xfrm>
            <a:off x="5896297" y="1516205"/>
            <a:ext cx="1148113" cy="230832"/>
          </a:xfrm>
          <a:prstGeom prst="rect">
            <a:avLst/>
          </a:prstGeom>
          <a:noFill/>
        </p:spPr>
        <p:txBody>
          <a:bodyPr wrap="square">
            <a:spAutoFit/>
          </a:bodyPr>
          <a:lstStyle/>
          <a:p>
            <a:pPr algn="l"/>
            <a:r>
              <a:rPr lang="en-GB" sz="900" b="1" dirty="0">
                <a:solidFill>
                  <a:schemeClr val="bg1"/>
                </a:solidFill>
                <a:latin typeface="IBM Plex Sans" charset="0"/>
                <a:ea typeface="IBM Plex Sans" charset="0"/>
                <a:cs typeface="IBM Plex Sans" charset="0"/>
              </a:rPr>
              <a:t>Build</a:t>
            </a:r>
          </a:p>
        </p:txBody>
      </p:sp>
      <p:pic>
        <p:nvPicPr>
          <p:cNvPr id="48" name="Picture 47">
            <a:extLst>
              <a:ext uri="{FF2B5EF4-FFF2-40B4-BE49-F238E27FC236}">
                <a16:creationId xmlns:a16="http://schemas.microsoft.com/office/drawing/2014/main" id="{CD32E7C5-021E-8F0F-4627-84883DC369E2}"/>
              </a:ext>
            </a:extLst>
          </p:cNvPr>
          <p:cNvPicPr>
            <a:picLocks noChangeAspect="1"/>
          </p:cNvPicPr>
          <p:nvPr/>
        </p:nvPicPr>
        <p:blipFill>
          <a:blip r:embed="rId6"/>
          <a:stretch>
            <a:fillRect/>
          </a:stretch>
        </p:blipFill>
        <p:spPr>
          <a:xfrm>
            <a:off x="7456663" y="2895607"/>
            <a:ext cx="600159" cy="557291"/>
          </a:xfrm>
          <a:prstGeom prst="rect">
            <a:avLst/>
          </a:prstGeom>
        </p:spPr>
      </p:pic>
      <p:sp>
        <p:nvSpPr>
          <p:cNvPr id="49" name="TextBox 48">
            <a:extLst>
              <a:ext uri="{FF2B5EF4-FFF2-40B4-BE49-F238E27FC236}">
                <a16:creationId xmlns:a16="http://schemas.microsoft.com/office/drawing/2014/main" id="{B9B8EEF3-579C-67E3-F642-AEC0037E781F}"/>
              </a:ext>
            </a:extLst>
          </p:cNvPr>
          <p:cNvSpPr txBox="1"/>
          <p:nvPr/>
        </p:nvSpPr>
        <p:spPr>
          <a:xfrm>
            <a:off x="7224432" y="3411211"/>
            <a:ext cx="1156637" cy="253916"/>
          </a:xfrm>
          <a:prstGeom prst="rect">
            <a:avLst/>
          </a:prstGeom>
          <a:noFill/>
        </p:spPr>
        <p:txBody>
          <a:bodyPr wrap="square" rtlCol="0">
            <a:spAutoFit/>
          </a:bodyPr>
          <a:lstStyle/>
          <a:p>
            <a:pPr algn="l"/>
            <a:r>
              <a:rPr lang="en-GB" sz="1050" b="1" dirty="0">
                <a:latin typeface="IBM Plex Sans" charset="0"/>
                <a:ea typeface="IBM Plex Sans" charset="0"/>
                <a:cs typeface="IBM Plex Sans" charset="0"/>
              </a:rPr>
              <a:t>Business User</a:t>
            </a:r>
          </a:p>
        </p:txBody>
      </p:sp>
      <p:sp>
        <p:nvSpPr>
          <p:cNvPr id="50" name="Arrow: Right 49">
            <a:extLst>
              <a:ext uri="{FF2B5EF4-FFF2-40B4-BE49-F238E27FC236}">
                <a16:creationId xmlns:a16="http://schemas.microsoft.com/office/drawing/2014/main" id="{EA92B712-E60E-7EC8-2D05-CE62EFB50E79}"/>
              </a:ext>
            </a:extLst>
          </p:cNvPr>
          <p:cNvSpPr/>
          <p:nvPr/>
        </p:nvSpPr>
        <p:spPr bwMode="auto">
          <a:xfrm rot="16200000">
            <a:off x="7364285" y="2362201"/>
            <a:ext cx="786713" cy="363474"/>
          </a:xfrm>
          <a:prstGeom prst="rightArrow">
            <a:avLst/>
          </a:prstGeom>
          <a:solidFill>
            <a:srgbClr val="00B050"/>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fontAlgn="base">
              <a:lnSpc>
                <a:spcPct val="90000"/>
              </a:lnSpc>
              <a:spcBef>
                <a:spcPct val="0"/>
              </a:spcBef>
              <a:spcAft>
                <a:spcPct val="0"/>
              </a:spcAft>
            </a:pPr>
            <a:r>
              <a:rPr lang="en-GB" sz="1050" b="1" dirty="0">
                <a:solidFill>
                  <a:schemeClr val="bg1"/>
                </a:solidFill>
                <a:latin typeface="IBM Plex Sans" panose="020B0503050203000203" pitchFamily="34" charset="0"/>
              </a:rPr>
              <a:t>Change</a:t>
            </a:r>
          </a:p>
        </p:txBody>
      </p:sp>
      <p:pic>
        <p:nvPicPr>
          <p:cNvPr id="52" name="Picture 51">
            <a:extLst>
              <a:ext uri="{FF2B5EF4-FFF2-40B4-BE49-F238E27FC236}">
                <a16:creationId xmlns:a16="http://schemas.microsoft.com/office/drawing/2014/main" id="{8538935E-CAA8-5133-536F-470210C591D3}"/>
              </a:ext>
            </a:extLst>
          </p:cNvPr>
          <p:cNvPicPr>
            <a:picLocks noChangeAspect="1"/>
          </p:cNvPicPr>
          <p:nvPr/>
        </p:nvPicPr>
        <p:blipFill>
          <a:blip r:embed="rId7"/>
          <a:stretch>
            <a:fillRect/>
          </a:stretch>
        </p:blipFill>
        <p:spPr>
          <a:xfrm>
            <a:off x="6963304" y="74828"/>
            <a:ext cx="1542251" cy="500504"/>
          </a:xfrm>
          <a:prstGeom prst="rect">
            <a:avLst/>
          </a:prstGeom>
        </p:spPr>
      </p:pic>
    </p:spTree>
    <p:extLst>
      <p:ext uri="{BB962C8B-B14F-4D97-AF65-F5344CB8AC3E}">
        <p14:creationId xmlns:p14="http://schemas.microsoft.com/office/powerpoint/2010/main" val="44154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18E2-C950-FBCA-AF81-154A6628E3F0}"/>
              </a:ext>
            </a:extLst>
          </p:cNvPr>
          <p:cNvSpPr>
            <a:spLocks noGrp="1"/>
          </p:cNvSpPr>
          <p:nvPr>
            <p:ph type="title"/>
          </p:nvPr>
        </p:nvSpPr>
        <p:spPr>
          <a:xfrm>
            <a:off x="228599" y="237653"/>
            <a:ext cx="6400800" cy="640080"/>
          </a:xfrm>
        </p:spPr>
        <p:txBody>
          <a:bodyPr/>
          <a:lstStyle/>
          <a:p>
            <a:r>
              <a:rPr lang="en-US" dirty="0"/>
              <a:t>Agenda (times in CET)</a:t>
            </a:r>
          </a:p>
        </p:txBody>
      </p:sp>
      <p:sp>
        <p:nvSpPr>
          <p:cNvPr id="3" name="Footer Placeholder 2">
            <a:extLst>
              <a:ext uri="{FF2B5EF4-FFF2-40B4-BE49-F238E27FC236}">
                <a16:creationId xmlns:a16="http://schemas.microsoft.com/office/drawing/2014/main" id="{20C73069-4702-8EF1-6FCF-FB0D3D2C9374}"/>
              </a:ext>
            </a:extLst>
          </p:cNvPr>
          <p:cNvSpPr>
            <a:spLocks noGrp="1"/>
          </p:cNvSpPr>
          <p:nvPr>
            <p:ph type="ftr" sz="quarter" idx="11"/>
          </p:nvPr>
        </p:nvSpPr>
        <p:spPr/>
        <p:txBody>
          <a:bodyPr/>
          <a:lstStyle/>
          <a:p>
            <a:r>
              <a:rPr lang="en-GB"/>
              <a:t>© IBM Corporation 2023</a:t>
            </a:r>
          </a:p>
        </p:txBody>
      </p:sp>
      <p:sp>
        <p:nvSpPr>
          <p:cNvPr id="9" name="Text Placeholder 8">
            <a:extLst>
              <a:ext uri="{FF2B5EF4-FFF2-40B4-BE49-F238E27FC236}">
                <a16:creationId xmlns:a16="http://schemas.microsoft.com/office/drawing/2014/main" id="{DCBEAEAF-AA3A-BF1C-6EAC-DB7CD7B6EF11}"/>
              </a:ext>
            </a:extLst>
          </p:cNvPr>
          <p:cNvSpPr>
            <a:spLocks noGrp="1"/>
          </p:cNvSpPr>
          <p:nvPr>
            <p:ph type="body" sz="quarter" idx="14"/>
          </p:nvPr>
        </p:nvSpPr>
        <p:spPr>
          <a:xfrm>
            <a:off x="180399" y="877733"/>
            <a:ext cx="6400799" cy="3812377"/>
          </a:xfrm>
        </p:spPr>
        <p:txBody>
          <a:bodyPr vert="horz" lIns="0" tIns="0" rIns="0" bIns="0" rtlCol="0" anchor="t">
            <a:noAutofit/>
          </a:bodyPr>
          <a:lstStyle/>
          <a:p>
            <a:pPr>
              <a:lnSpc>
                <a:spcPct val="150000"/>
              </a:lnSpc>
            </a:pPr>
            <a:r>
              <a:rPr lang="en-US" sz="1600" dirty="0">
                <a:ea typeface="+mj-lt"/>
                <a:cs typeface="+mj-lt"/>
              </a:rPr>
              <a:t>09:30 – 09:35</a:t>
            </a:r>
            <a:r>
              <a:rPr lang="en-US" sz="1600" dirty="0">
                <a:cs typeface="Arial"/>
              </a:rPr>
              <a:t>   Welcome </a:t>
            </a:r>
            <a:br>
              <a:rPr lang="en-US" sz="1600" dirty="0">
                <a:cs typeface="Arial"/>
              </a:rPr>
            </a:br>
            <a:r>
              <a:rPr lang="en-US" sz="1600" dirty="0">
                <a:ea typeface="+mj-lt"/>
                <a:cs typeface="+mj-lt"/>
              </a:rPr>
              <a:t>09:35 – 09:45</a:t>
            </a:r>
            <a:r>
              <a:rPr lang="en-US" dirty="0">
                <a:ea typeface="+mj-lt"/>
                <a:cs typeface="+mj-lt"/>
              </a:rPr>
              <a:t>   </a:t>
            </a:r>
            <a:r>
              <a:rPr lang="en-US" sz="1600" dirty="0">
                <a:cs typeface="Arial"/>
              </a:rPr>
              <a:t>Why DMN (Presentation)</a:t>
            </a:r>
            <a:br>
              <a:rPr lang="en-US" sz="1600" dirty="0">
                <a:cs typeface="Arial"/>
              </a:rPr>
            </a:br>
            <a:r>
              <a:rPr lang="en-US" sz="1600" dirty="0">
                <a:ea typeface="+mj-lt"/>
                <a:cs typeface="+mj-lt"/>
              </a:rPr>
              <a:t>09:45 – 10:00</a:t>
            </a:r>
            <a:r>
              <a:rPr lang="en-US" dirty="0">
                <a:ea typeface="+mj-lt"/>
                <a:cs typeface="+mj-lt"/>
              </a:rPr>
              <a:t>  </a:t>
            </a:r>
            <a:r>
              <a:rPr lang="en-US" dirty="0">
                <a:cs typeface="Arial"/>
              </a:rPr>
              <a:t> DMN</a:t>
            </a:r>
            <a:r>
              <a:rPr lang="en-US" sz="1600" dirty="0">
                <a:cs typeface="Arial"/>
              </a:rPr>
              <a:t> </a:t>
            </a:r>
            <a:r>
              <a:rPr lang="en-US" sz="1600" dirty="0">
                <a:ea typeface="+mj-lt"/>
                <a:cs typeface="+mj-lt"/>
              </a:rPr>
              <a:t>Patterns (Presentation)</a:t>
            </a:r>
            <a:br>
              <a:rPr lang="en-US" sz="1600" dirty="0">
                <a:ea typeface="+mj-lt"/>
                <a:cs typeface="+mj-lt"/>
              </a:rPr>
            </a:br>
            <a:r>
              <a:rPr lang="en-US" sz="1600" b="1" dirty="0">
                <a:ea typeface="+mj-lt"/>
                <a:cs typeface="+mj-lt"/>
              </a:rPr>
              <a:t>10:00 – 11:30   Lab 1-4  – DMN Patterns (Lab)</a:t>
            </a:r>
          </a:p>
          <a:p>
            <a:pPr>
              <a:lnSpc>
                <a:spcPct val="150000"/>
              </a:lnSpc>
            </a:pPr>
            <a:r>
              <a:rPr lang="en-US" sz="1600" dirty="0">
                <a:ea typeface="+mj-lt"/>
                <a:cs typeface="+mj-lt"/>
              </a:rPr>
              <a:t>11:30 – </a:t>
            </a:r>
            <a:r>
              <a:rPr lang="en-US" dirty="0">
                <a:ea typeface="+mj-lt"/>
                <a:cs typeface="+mj-lt"/>
              </a:rPr>
              <a:t>11:40    Approaches to implementing Excel</a:t>
            </a:r>
            <a:br>
              <a:rPr lang="en-US" sz="1600" b="1" dirty="0">
                <a:ea typeface="+mj-lt"/>
                <a:cs typeface="+mj-lt"/>
              </a:rPr>
            </a:br>
            <a:r>
              <a:rPr lang="en-US" sz="1600" dirty="0">
                <a:ea typeface="+mj-lt"/>
                <a:cs typeface="+mj-lt"/>
              </a:rPr>
              <a:t>11:40 – </a:t>
            </a:r>
            <a:r>
              <a:rPr lang="en-US" dirty="0">
                <a:ea typeface="+mj-lt"/>
                <a:cs typeface="+mj-lt"/>
              </a:rPr>
              <a:t>11:45    </a:t>
            </a:r>
            <a:r>
              <a:rPr lang="en-US" sz="1600" dirty="0">
                <a:ea typeface="+mj-lt"/>
                <a:cs typeface="+mj-lt"/>
              </a:rPr>
              <a:t>Hit policies (Presentation)</a:t>
            </a:r>
            <a:br>
              <a:rPr lang="en-US" sz="1600" dirty="0">
                <a:ea typeface="+mj-lt"/>
                <a:cs typeface="+mj-lt"/>
              </a:rPr>
            </a:br>
            <a:r>
              <a:rPr lang="en-US" b="1" dirty="0">
                <a:ea typeface="+mj-lt"/>
                <a:cs typeface="+mj-lt"/>
              </a:rPr>
              <a:t>11:45</a:t>
            </a:r>
            <a:r>
              <a:rPr lang="en-US" sz="1600" b="1" dirty="0">
                <a:ea typeface="+mj-lt"/>
                <a:cs typeface="+mj-lt"/>
              </a:rPr>
              <a:t> – 12:00    Lab 5 – Hit Policies (Lab)</a:t>
            </a:r>
            <a:br>
              <a:rPr lang="en-US" sz="1600" b="1" dirty="0">
                <a:ea typeface="+mj-lt"/>
                <a:cs typeface="+mj-lt"/>
              </a:rPr>
            </a:br>
            <a:r>
              <a:rPr lang="en-US" sz="1600" dirty="0">
                <a:ea typeface="+mj-lt"/>
                <a:cs typeface="+mj-lt"/>
              </a:rPr>
              <a:t>12:00 – </a:t>
            </a:r>
            <a:r>
              <a:rPr lang="en-US" dirty="0">
                <a:ea typeface="+mj-lt"/>
                <a:cs typeface="+mj-lt"/>
              </a:rPr>
              <a:t>12:05</a:t>
            </a:r>
            <a:r>
              <a:rPr lang="en-US" sz="1600" dirty="0">
                <a:ea typeface="+mj-lt"/>
                <a:cs typeface="+mj-lt"/>
              </a:rPr>
              <a:t>    </a:t>
            </a:r>
            <a:r>
              <a:rPr lang="en-US" dirty="0">
                <a:ea typeface="+mj-lt"/>
                <a:cs typeface="+mj-lt"/>
              </a:rPr>
              <a:t>Advanced Feel</a:t>
            </a:r>
            <a:endParaRPr lang="en-US" dirty="0">
              <a:ea typeface="+mj-lt"/>
            </a:endParaRPr>
          </a:p>
          <a:p>
            <a:pPr>
              <a:lnSpc>
                <a:spcPct val="150000"/>
              </a:lnSpc>
            </a:pPr>
            <a:r>
              <a:rPr lang="en-US" b="1" dirty="0">
                <a:ea typeface="+mj-lt"/>
                <a:cs typeface="+mj-lt"/>
              </a:rPr>
              <a:t>12:05 – 12:25    Lab 6 Advanced Feel (Lab)</a:t>
            </a:r>
            <a:br>
              <a:rPr lang="en-US" sz="1600" dirty="0">
                <a:ea typeface="+mj-lt"/>
                <a:cs typeface="+mj-lt"/>
              </a:rPr>
            </a:br>
            <a:r>
              <a:rPr lang="en-US" dirty="0">
                <a:ea typeface="+mj-lt"/>
                <a:cs typeface="+mj-lt"/>
              </a:rPr>
              <a:t>12:25</a:t>
            </a:r>
            <a:r>
              <a:rPr lang="en-US" sz="1600" dirty="0">
                <a:ea typeface="+mj-lt"/>
                <a:cs typeface="+mj-lt"/>
              </a:rPr>
              <a:t> – 12:30    Q&amp;A </a:t>
            </a:r>
            <a:r>
              <a:rPr lang="en-US" sz="1600" kern="1200" dirty="0">
                <a:solidFill>
                  <a:srgbClr val="FFFFFF"/>
                </a:solidFill>
                <a:ea typeface="+mj-lt"/>
                <a:cs typeface="+mj-lt"/>
              </a:rPr>
              <a:t>and </a:t>
            </a:r>
            <a:r>
              <a:rPr lang="en-US" sz="1600" kern="1200" dirty="0">
                <a:solidFill>
                  <a:srgbClr val="FFFFFF"/>
                </a:solidFill>
                <a:latin typeface="IBM Plex Sans"/>
                <a:ea typeface="+mj-lt"/>
                <a:cs typeface="+mj-lt"/>
              </a:rPr>
              <a:t>closing</a:t>
            </a:r>
            <a:br>
              <a:rPr lang="en-US" sz="1600" kern="1200" dirty="0">
                <a:solidFill>
                  <a:srgbClr val="FFFFFF"/>
                </a:solidFill>
                <a:latin typeface="IBM Plex Sans"/>
                <a:ea typeface="+mj-lt"/>
                <a:cs typeface="+mj-lt"/>
              </a:rPr>
            </a:br>
            <a:endParaRPr lang="en-US" dirty="0"/>
          </a:p>
          <a:p>
            <a:endParaRPr lang="en-US" dirty="0"/>
          </a:p>
          <a:p>
            <a:endParaRPr lang="en-US" dirty="0"/>
          </a:p>
          <a:p>
            <a:endParaRPr lang="en-US" dirty="0"/>
          </a:p>
        </p:txBody>
      </p:sp>
      <p:pic>
        <p:nvPicPr>
          <p:cNvPr id="11" name="Picture 10" descr="Hand on mouse">
            <a:extLst>
              <a:ext uri="{FF2B5EF4-FFF2-40B4-BE49-F238E27FC236}">
                <a16:creationId xmlns:a16="http://schemas.microsoft.com/office/drawing/2014/main" id="{1DC38AAF-97BB-0091-FF88-1E11581799DE}"/>
              </a:ext>
            </a:extLst>
          </p:cNvPr>
          <p:cNvPicPr>
            <a:picLocks noChangeAspect="1"/>
          </p:cNvPicPr>
          <p:nvPr/>
        </p:nvPicPr>
        <p:blipFill>
          <a:blip r:embed="rId2"/>
          <a:stretch>
            <a:fillRect/>
          </a:stretch>
        </p:blipFill>
        <p:spPr>
          <a:xfrm>
            <a:off x="5392732" y="1624392"/>
            <a:ext cx="3683603" cy="2455429"/>
          </a:xfrm>
          <a:prstGeom prst="rect">
            <a:avLst/>
          </a:prstGeom>
        </p:spPr>
      </p:pic>
      <p:sp>
        <p:nvSpPr>
          <p:cNvPr id="2" name="Slide Number Placeholder 1">
            <a:extLst>
              <a:ext uri="{FF2B5EF4-FFF2-40B4-BE49-F238E27FC236}">
                <a16:creationId xmlns:a16="http://schemas.microsoft.com/office/drawing/2014/main" id="{D11115CA-C808-3948-A5A7-7E8C6926FDCD}"/>
              </a:ext>
            </a:extLst>
          </p:cNvPr>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27542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4A72EF-9307-C2C6-717E-8D4958ADB5A1}"/>
              </a:ext>
            </a:extLst>
          </p:cNvPr>
          <p:cNvSpPr>
            <a:spLocks noGrp="1"/>
          </p:cNvSpPr>
          <p:nvPr>
            <p:ph type="body" sz="quarter" idx="13"/>
          </p:nvPr>
        </p:nvSpPr>
        <p:spPr/>
        <p:txBody>
          <a:bodyPr/>
          <a:lstStyle/>
          <a:p>
            <a:r>
              <a:rPr lang="en-GB" dirty="0"/>
              <a:t>Excel to DMN Asset</a:t>
            </a:r>
          </a:p>
        </p:txBody>
      </p:sp>
      <p:sp>
        <p:nvSpPr>
          <p:cNvPr id="5" name="Text Placeholder 4">
            <a:extLst>
              <a:ext uri="{FF2B5EF4-FFF2-40B4-BE49-F238E27FC236}">
                <a16:creationId xmlns:a16="http://schemas.microsoft.com/office/drawing/2014/main" id="{090C5CB6-9F5D-4304-8CC5-9AA493D4795E}"/>
              </a:ext>
            </a:extLst>
          </p:cNvPr>
          <p:cNvSpPr>
            <a:spLocks noGrp="1"/>
          </p:cNvSpPr>
          <p:nvPr>
            <p:ph type="body" sz="quarter" idx="14"/>
          </p:nvPr>
        </p:nvSpPr>
        <p:spPr/>
        <p:txBody>
          <a:bodyPr/>
          <a:lstStyle/>
          <a:p>
            <a:r>
              <a:rPr lang="en-GB" dirty="0"/>
              <a:t>A generic asset has been built</a:t>
            </a:r>
          </a:p>
        </p:txBody>
      </p:sp>
      <p:pic>
        <p:nvPicPr>
          <p:cNvPr id="7" name="Picture 6">
            <a:extLst>
              <a:ext uri="{FF2B5EF4-FFF2-40B4-BE49-F238E27FC236}">
                <a16:creationId xmlns:a16="http://schemas.microsoft.com/office/drawing/2014/main" id="{38DC5DFC-87F8-61D1-3461-E8523986C510}"/>
              </a:ext>
            </a:extLst>
          </p:cNvPr>
          <p:cNvPicPr>
            <a:picLocks noChangeAspect="1"/>
          </p:cNvPicPr>
          <p:nvPr/>
        </p:nvPicPr>
        <p:blipFill>
          <a:blip r:embed="rId2"/>
          <a:stretch>
            <a:fillRect/>
          </a:stretch>
        </p:blipFill>
        <p:spPr>
          <a:xfrm>
            <a:off x="2421235" y="181575"/>
            <a:ext cx="6591212" cy="4277389"/>
          </a:xfrm>
          <a:prstGeom prst="rect">
            <a:avLst/>
          </a:prstGeom>
          <a:effectLst>
            <a:glow rad="228600">
              <a:schemeClr val="accent2">
                <a:satMod val="175000"/>
                <a:alpha val="40000"/>
              </a:schemeClr>
            </a:glow>
          </a:effectLst>
        </p:spPr>
      </p:pic>
      <p:sp>
        <p:nvSpPr>
          <p:cNvPr id="8" name="TextBox 7">
            <a:extLst>
              <a:ext uri="{FF2B5EF4-FFF2-40B4-BE49-F238E27FC236}">
                <a16:creationId xmlns:a16="http://schemas.microsoft.com/office/drawing/2014/main" id="{D7B99211-132A-19B4-9FED-DECE736F1BA2}"/>
              </a:ext>
            </a:extLst>
          </p:cNvPr>
          <p:cNvSpPr txBox="1"/>
          <p:nvPr/>
        </p:nvSpPr>
        <p:spPr>
          <a:xfrm>
            <a:off x="2794958" y="4588019"/>
            <a:ext cx="6217489" cy="461665"/>
          </a:xfrm>
          <a:prstGeom prst="rect">
            <a:avLst/>
          </a:prstGeom>
          <a:noFill/>
        </p:spPr>
        <p:txBody>
          <a:bodyPr wrap="square" rtlCol="0">
            <a:spAutoFit/>
          </a:bodyPr>
          <a:lstStyle/>
          <a:p>
            <a:pPr algn="ctr">
              <a:defRPr/>
            </a:pPr>
            <a:r>
              <a:rPr lang="en-US" sz="2400" dirty="0">
                <a:solidFill>
                  <a:srgbClr val="0070C0"/>
                </a:solidFill>
                <a:latin typeface="IBM Plex Sans"/>
              </a:rPr>
              <a:t>https://github.com/ncrowther/ExcelToDMN</a:t>
            </a:r>
          </a:p>
        </p:txBody>
      </p:sp>
    </p:spTree>
    <p:extLst>
      <p:ext uri="{BB962C8B-B14F-4D97-AF65-F5344CB8AC3E}">
        <p14:creationId xmlns:p14="http://schemas.microsoft.com/office/powerpoint/2010/main" val="231629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Hit Policies</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a:extLst>
              <a:ext uri="{FF2B5EF4-FFF2-40B4-BE49-F238E27FC236}">
                <a16:creationId xmlns:a16="http://schemas.microsoft.com/office/drawing/2014/main" id="{5A3B98BB-4E96-4C10-6DC9-69A1E794AC72}"/>
              </a:ext>
            </a:extLst>
          </p:cNvPr>
          <p:cNvPicPr>
            <a:picLocks noChangeAspect="1"/>
          </p:cNvPicPr>
          <p:nvPr/>
        </p:nvPicPr>
        <p:blipFill>
          <a:blip r:embed="rId3"/>
          <a:stretch>
            <a:fillRect/>
          </a:stretch>
        </p:blipFill>
        <p:spPr>
          <a:xfrm>
            <a:off x="299923" y="1169498"/>
            <a:ext cx="4540513" cy="2009394"/>
          </a:xfrm>
          <a:prstGeom prst="rect">
            <a:avLst/>
          </a:prstGeom>
          <a:effectLst>
            <a:glow rad="228600">
              <a:schemeClr val="accent1">
                <a:satMod val="175000"/>
                <a:alpha val="40000"/>
              </a:schemeClr>
            </a:glow>
          </a:effectLst>
        </p:spPr>
      </p:pic>
      <p:graphicFrame>
        <p:nvGraphicFramePr>
          <p:cNvPr id="6" name="Table 5">
            <a:extLst>
              <a:ext uri="{FF2B5EF4-FFF2-40B4-BE49-F238E27FC236}">
                <a16:creationId xmlns:a16="http://schemas.microsoft.com/office/drawing/2014/main" id="{1C993090-2327-55FA-1441-A9F047C631C0}"/>
              </a:ext>
            </a:extLst>
          </p:cNvPr>
          <p:cNvGraphicFramePr>
            <a:graphicFrameLocks noGrp="1"/>
          </p:cNvGraphicFramePr>
          <p:nvPr/>
        </p:nvGraphicFramePr>
        <p:xfrm>
          <a:off x="3138220" y="2017299"/>
          <a:ext cx="5705857" cy="2859786"/>
        </p:xfrm>
        <a:graphic>
          <a:graphicData uri="http://schemas.openxmlformats.org/drawingml/2006/table">
            <a:tbl>
              <a:tblPr firstRow="1" firstCol="1" bandRow="1">
                <a:tableStyleId>{5C22544A-7EE6-4342-B048-85BDC9FD1C3A}</a:tableStyleId>
              </a:tblPr>
              <a:tblGrid>
                <a:gridCol w="598566">
                  <a:extLst>
                    <a:ext uri="{9D8B030D-6E8A-4147-A177-3AD203B41FA5}">
                      <a16:colId xmlns:a16="http://schemas.microsoft.com/office/drawing/2014/main" val="1150948804"/>
                    </a:ext>
                  </a:extLst>
                </a:gridCol>
                <a:gridCol w="1980675">
                  <a:extLst>
                    <a:ext uri="{9D8B030D-6E8A-4147-A177-3AD203B41FA5}">
                      <a16:colId xmlns:a16="http://schemas.microsoft.com/office/drawing/2014/main" val="422657154"/>
                    </a:ext>
                  </a:extLst>
                </a:gridCol>
                <a:gridCol w="3126616">
                  <a:extLst>
                    <a:ext uri="{9D8B030D-6E8A-4147-A177-3AD203B41FA5}">
                      <a16:colId xmlns:a16="http://schemas.microsoft.com/office/drawing/2014/main" val="2051275408"/>
                    </a:ext>
                  </a:extLst>
                </a:gridCol>
              </a:tblGrid>
              <a:tr h="283402">
                <a:tc>
                  <a:txBody>
                    <a:bodyPr/>
                    <a:lstStyle/>
                    <a:p>
                      <a:pPr algn="ctr"/>
                      <a:r>
                        <a:rPr lang="en-GB" sz="700">
                          <a:effectLst/>
                        </a:rPr>
                        <a:t>Hit Policy</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lgn="ctr"/>
                      <a:r>
                        <a:rPr lang="en-GB" sz="700">
                          <a:effectLst/>
                        </a:rPr>
                        <a:t>Description</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tabLst>
                          <a:tab pos="361950" algn="l"/>
                        </a:tabLst>
                      </a:pPr>
                      <a:r>
                        <a:rPr lang="en-GB" sz="700">
                          <a:effectLst/>
                        </a:rPr>
                        <a:t>	When to use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306315557"/>
                  </a:ext>
                </a:extLst>
              </a:tr>
              <a:tr h="283402">
                <a:tc>
                  <a:txBody>
                    <a:bodyPr/>
                    <a:lstStyle/>
                    <a:p>
                      <a:r>
                        <a:rPr lang="en-GB" sz="700">
                          <a:effectLst/>
                        </a:rPr>
                        <a:t>Unique (U)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Permits only one rule to match. Any overlap raises an error.</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detailed reasoning.  Ensures your rules cover all cases and are complete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466732593"/>
                  </a:ext>
                </a:extLst>
              </a:tr>
              <a:tr h="309167">
                <a:tc>
                  <a:txBody>
                    <a:bodyPr/>
                    <a:lstStyle/>
                    <a:p>
                      <a:r>
                        <a:rPr lang="en-GB" sz="800">
                          <a:effectLst/>
                        </a:rPr>
                        <a:t>Any (A)</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Permits only one rule to match. But allows overlaps.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As above but less strict enforcement of overlaps</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239902515"/>
                  </a:ext>
                </a:extLst>
              </a:tr>
              <a:tr h="425103">
                <a:tc>
                  <a:txBody>
                    <a:bodyPr/>
                    <a:lstStyle/>
                    <a:p>
                      <a:r>
                        <a:rPr lang="en-GB" sz="800">
                          <a:effectLst/>
                        </a:rPr>
                        <a:t>First (F)</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Rules are evaluated from top to bottom. Rules may overlap, but only the first match counts.</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concise decision tables where a simple go / no go decision is needed rather than complete reasoning.</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249135347"/>
                  </a:ext>
                </a:extLst>
              </a:tr>
              <a:tr h="1558712">
                <a:tc>
                  <a:txBody>
                    <a:bodyPr/>
                    <a:lstStyle/>
                    <a:p>
                      <a:r>
                        <a:rPr lang="en-GB" sz="700">
                          <a:effectLst/>
                        </a:rPr>
                        <a:t>Collect (C)</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Aggregates values in an arbitrary list.</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For multiple row matches.  </a:t>
                      </a:r>
                    </a:p>
                    <a:p>
                      <a:r>
                        <a:rPr lang="en-GB" sz="700" dirty="0">
                          <a:effectLst/>
                        </a:rPr>
                        <a:t> </a:t>
                      </a:r>
                    </a:p>
                    <a:p>
                      <a:r>
                        <a:rPr lang="en-GB" sz="700" dirty="0">
                          <a:effectLst/>
                        </a:rPr>
                        <a:t>String aggregator:</a:t>
                      </a:r>
                    </a:p>
                    <a:p>
                      <a:pPr marL="342900" lvl="0" indent="-342900">
                        <a:buFont typeface="Symbol" panose="05050102010706020507" pitchFamily="18" charset="2"/>
                        <a:buChar char=""/>
                      </a:pPr>
                      <a:r>
                        <a:rPr lang="en-GB" sz="700" dirty="0">
                          <a:effectLst/>
                        </a:rPr>
                        <a:t>&lt;None&gt; - matching instances returned as list</a:t>
                      </a:r>
                    </a:p>
                    <a:p>
                      <a:pPr marL="342900" lvl="0" indent="-342900">
                        <a:buFont typeface="Symbol" panose="05050102010706020507" pitchFamily="18" charset="2"/>
                        <a:buChar char=""/>
                      </a:pPr>
                      <a:r>
                        <a:rPr lang="en-GB" sz="700" dirty="0">
                          <a:effectLst/>
                        </a:rPr>
                        <a:t>Count – Matching instances counted</a:t>
                      </a:r>
                    </a:p>
                    <a:p>
                      <a:r>
                        <a:rPr lang="en-GB" sz="700" dirty="0">
                          <a:effectLst/>
                        </a:rPr>
                        <a:t> </a:t>
                      </a:r>
                    </a:p>
                    <a:p>
                      <a:r>
                        <a:rPr lang="en-GB" sz="700" dirty="0">
                          <a:effectLst/>
                        </a:rPr>
                        <a:t>Number aggregator:</a:t>
                      </a:r>
                    </a:p>
                    <a:p>
                      <a:pPr marL="342900" lvl="0" indent="-342900">
                        <a:buFont typeface="Symbol" panose="05050102010706020507" pitchFamily="18" charset="2"/>
                        <a:buChar char=""/>
                      </a:pPr>
                      <a:r>
                        <a:rPr lang="en-GB" sz="700" dirty="0">
                          <a:effectLst/>
                        </a:rPr>
                        <a:t>SUM – matching instances added</a:t>
                      </a:r>
                    </a:p>
                    <a:p>
                      <a:pPr marL="342900" lvl="0" indent="-342900">
                        <a:buFont typeface="Symbol" panose="05050102010706020507" pitchFamily="18" charset="2"/>
                        <a:buChar char=""/>
                      </a:pPr>
                      <a:r>
                        <a:rPr lang="en-GB" sz="700" dirty="0">
                          <a:effectLst/>
                        </a:rPr>
                        <a:t>Count – matching instances counted</a:t>
                      </a:r>
                    </a:p>
                    <a:p>
                      <a:pPr marL="342900" lvl="0" indent="-342900">
                        <a:buFont typeface="Symbol" panose="05050102010706020507" pitchFamily="18" charset="2"/>
                        <a:buChar char=""/>
                      </a:pPr>
                      <a:r>
                        <a:rPr lang="en-GB" sz="700" dirty="0">
                          <a:effectLst/>
                        </a:rPr>
                        <a:t>Min – minimum value</a:t>
                      </a:r>
                    </a:p>
                    <a:p>
                      <a:pPr marL="342900" lvl="0" indent="-342900">
                        <a:buFont typeface="Symbol" panose="05050102010706020507" pitchFamily="18" charset="2"/>
                        <a:buChar char=""/>
                      </a:pPr>
                      <a:r>
                        <a:rPr lang="en-GB" sz="700" dirty="0">
                          <a:effectLst/>
                        </a:rPr>
                        <a:t>Max – maximum value</a:t>
                      </a:r>
                      <a:endParaRPr lang="en-GB" sz="700" dirty="0">
                        <a:effectLst/>
                        <a:latin typeface="IBM Plex Sans" panose="020B0503050203000203" pitchFamily="34" charset="0"/>
                        <a:ea typeface="Batang" panose="02030600000101010101" pitchFamily="18" charset="-127"/>
                        <a:cs typeface="Times New Roman" panose="02020603050405020304" pitchFamily="18" charset="0"/>
                      </a:endParaRPr>
                    </a:p>
                  </a:txBody>
                  <a:tcPr marL="45305" marR="45305" marT="0" marB="0"/>
                </a:tc>
                <a:extLst>
                  <a:ext uri="{0D108BD9-81ED-4DB2-BD59-A6C34878D82A}">
                    <a16:rowId xmlns:a16="http://schemas.microsoft.com/office/drawing/2014/main" val="3995542078"/>
                  </a:ext>
                </a:extLst>
              </a:tr>
            </a:tbl>
          </a:graphicData>
        </a:graphic>
      </p:graphicFrame>
    </p:spTree>
    <p:extLst>
      <p:ext uri="{BB962C8B-B14F-4D97-AF65-F5344CB8AC3E}">
        <p14:creationId xmlns:p14="http://schemas.microsoft.com/office/powerpoint/2010/main" val="142232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11:30 – 12:00</a:t>
            </a:r>
            <a:br>
              <a:rPr lang="en-US" sz="2800" dirty="0">
                <a:ea typeface="+mj-lt"/>
                <a:cs typeface="+mj-lt"/>
              </a:rPr>
            </a:br>
            <a:r>
              <a:rPr lang="en-US" sz="2800" dirty="0">
                <a:ea typeface="+mj-lt"/>
                <a:cs typeface="+mj-lt"/>
              </a:rPr>
              <a:t>Lab 5 - </a:t>
            </a:r>
            <a:r>
              <a:rPr lang="en-US" sz="2800" dirty="0">
                <a:cs typeface="Arial"/>
              </a:rPr>
              <a:t>Hit Policies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668491"/>
            <a:ext cx="6490470" cy="707886"/>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about decision table hit policies</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4"/>
          <a:stretch>
            <a:fillRect/>
          </a:stretch>
        </p:blipFill>
        <p:spPr>
          <a:xfrm>
            <a:off x="2544360" y="2411369"/>
            <a:ext cx="1928929" cy="2732132"/>
          </a:xfrm>
          <a:prstGeom prst="rect">
            <a:avLst/>
          </a:prstGeom>
        </p:spPr>
      </p:pic>
      <p:pic>
        <p:nvPicPr>
          <p:cNvPr id="8" name="Picture 7">
            <a:extLst>
              <a:ext uri="{FF2B5EF4-FFF2-40B4-BE49-F238E27FC236}">
                <a16:creationId xmlns:a16="http://schemas.microsoft.com/office/drawing/2014/main" id="{225D1728-FC74-1D9E-04C6-D1A8D801549B}"/>
              </a:ext>
            </a:extLst>
          </p:cNvPr>
          <p:cNvPicPr>
            <a:picLocks noChangeAspect="1"/>
          </p:cNvPicPr>
          <p:nvPr/>
        </p:nvPicPr>
        <p:blipFill>
          <a:blip r:embed="rId5"/>
          <a:stretch>
            <a:fillRect/>
          </a:stretch>
        </p:blipFill>
        <p:spPr>
          <a:xfrm>
            <a:off x="4473289" y="2411369"/>
            <a:ext cx="2088445" cy="2735521"/>
          </a:xfrm>
          <a:prstGeom prst="rect">
            <a:avLst/>
          </a:prstGeom>
        </p:spPr>
      </p:pic>
      <p:sp>
        <p:nvSpPr>
          <p:cNvPr id="9" name="Text Placeholder 10">
            <a:extLst>
              <a:ext uri="{FF2B5EF4-FFF2-40B4-BE49-F238E27FC236}">
                <a16:creationId xmlns:a16="http://schemas.microsoft.com/office/drawing/2014/main" id="{F7B3C698-3795-CED4-3265-C62C33EF4991}"/>
              </a:ext>
            </a:extLst>
          </p:cNvPr>
          <p:cNvSpPr txBox="1">
            <a:spLocks/>
          </p:cNvSpPr>
          <p:nvPr/>
        </p:nvSpPr>
        <p:spPr>
          <a:xfrm>
            <a:off x="6913364" y="464558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12:00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2586705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D89F0-71D4-0502-2E68-A04908A9EC5E}"/>
              </a:ext>
            </a:extLst>
          </p:cNvPr>
          <p:cNvSpPr>
            <a:spLocks noGrp="1"/>
          </p:cNvSpPr>
          <p:nvPr>
            <p:ph type="title"/>
          </p:nvPr>
        </p:nvSpPr>
        <p:spPr/>
        <p:txBody>
          <a:bodyPr/>
          <a:lstStyle/>
          <a:p>
            <a:r>
              <a:rPr lang="en-US" dirty="0"/>
              <a:t>Lab 6</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11" name="Text Placeholder 10">
            <a:extLst>
              <a:ext uri="{FF2B5EF4-FFF2-40B4-BE49-F238E27FC236}">
                <a16:creationId xmlns:a16="http://schemas.microsoft.com/office/drawing/2014/main" id="{9A327A31-7404-6FDE-CA90-0B3D34E1059E}"/>
              </a:ext>
            </a:extLst>
          </p:cNvPr>
          <p:cNvSpPr>
            <a:spLocks noGrp="1"/>
          </p:cNvSpPr>
          <p:nvPr>
            <p:ph type="body" sz="quarter" idx="14"/>
          </p:nvPr>
        </p:nvSpPr>
        <p:spPr>
          <a:xfrm>
            <a:off x="104242" y="1155012"/>
            <a:ext cx="8686800" cy="3589655"/>
          </a:xfrm>
        </p:spPr>
        <p:txBody>
          <a:bodyPr/>
          <a:lstStyle/>
          <a:p>
            <a:pPr lvl="1"/>
            <a:r>
              <a:rPr lang="en-US" dirty="0"/>
              <a:t>Demo</a:t>
            </a:r>
          </a:p>
          <a:p>
            <a:pPr marL="0" lvl="1" indent="0">
              <a:buNone/>
            </a:pPr>
            <a:endParaRPr lang="en-US" dirty="0"/>
          </a:p>
        </p:txBody>
      </p:sp>
      <p:pic>
        <p:nvPicPr>
          <p:cNvPr id="5" name="Picture 4">
            <a:extLst>
              <a:ext uri="{FF2B5EF4-FFF2-40B4-BE49-F238E27FC236}">
                <a16:creationId xmlns:a16="http://schemas.microsoft.com/office/drawing/2014/main" id="{A19A326F-CBBF-698D-C622-9A081E30AAF6}"/>
              </a:ext>
            </a:extLst>
          </p:cNvPr>
          <p:cNvPicPr>
            <a:picLocks noChangeAspect="1"/>
          </p:cNvPicPr>
          <p:nvPr/>
        </p:nvPicPr>
        <p:blipFill>
          <a:blip r:embed="rId3"/>
          <a:stretch>
            <a:fillRect/>
          </a:stretch>
        </p:blipFill>
        <p:spPr>
          <a:xfrm>
            <a:off x="2158683" y="119191"/>
            <a:ext cx="3463092" cy="4905118"/>
          </a:xfrm>
          <a:prstGeom prst="rect">
            <a:avLst/>
          </a:prstGeom>
        </p:spPr>
      </p:pic>
      <p:pic>
        <p:nvPicPr>
          <p:cNvPr id="8" name="Picture 7">
            <a:extLst>
              <a:ext uri="{FF2B5EF4-FFF2-40B4-BE49-F238E27FC236}">
                <a16:creationId xmlns:a16="http://schemas.microsoft.com/office/drawing/2014/main" id="{3B6C89EB-16EE-5F59-6E85-9EA568F166CA}"/>
              </a:ext>
            </a:extLst>
          </p:cNvPr>
          <p:cNvPicPr>
            <a:picLocks noChangeAspect="1"/>
          </p:cNvPicPr>
          <p:nvPr/>
        </p:nvPicPr>
        <p:blipFill>
          <a:blip r:embed="rId4"/>
          <a:stretch>
            <a:fillRect/>
          </a:stretch>
        </p:blipFill>
        <p:spPr>
          <a:xfrm>
            <a:off x="5588444" y="0"/>
            <a:ext cx="3926827" cy="5143500"/>
          </a:xfrm>
          <a:prstGeom prst="rect">
            <a:avLst/>
          </a:prstGeom>
        </p:spPr>
      </p:pic>
    </p:spTree>
    <p:extLst>
      <p:ext uri="{BB962C8B-B14F-4D97-AF65-F5344CB8AC3E}">
        <p14:creationId xmlns:p14="http://schemas.microsoft.com/office/powerpoint/2010/main" val="3530600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Lab 6 – Advanced DMN</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pic>
        <p:nvPicPr>
          <p:cNvPr id="9" name="Picture 8">
            <a:extLst>
              <a:ext uri="{FF2B5EF4-FFF2-40B4-BE49-F238E27FC236}">
                <a16:creationId xmlns:a16="http://schemas.microsoft.com/office/drawing/2014/main" id="{1464B086-F7C6-8C7D-0D79-CD68CB7BAE2D}"/>
              </a:ext>
            </a:extLst>
          </p:cNvPr>
          <p:cNvPicPr>
            <a:picLocks noChangeAspect="1"/>
          </p:cNvPicPr>
          <p:nvPr/>
        </p:nvPicPr>
        <p:blipFill>
          <a:blip r:embed="rId3"/>
          <a:stretch>
            <a:fillRect/>
          </a:stretch>
        </p:blipFill>
        <p:spPr>
          <a:xfrm>
            <a:off x="866258" y="713805"/>
            <a:ext cx="7411484" cy="4086795"/>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655817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C23A-C64F-AA23-E459-EB0D9BB00378}"/>
              </a:ext>
            </a:extLst>
          </p:cNvPr>
          <p:cNvSpPr>
            <a:spLocks noGrp="1"/>
          </p:cNvSpPr>
          <p:nvPr>
            <p:ph type="title"/>
          </p:nvPr>
        </p:nvSpPr>
        <p:spPr/>
        <p:txBody>
          <a:bodyPr/>
          <a:lstStyle/>
          <a:p>
            <a:r>
              <a:rPr lang="en-GB" dirty="0">
                <a:cs typeface="Arial"/>
              </a:rPr>
              <a:t>Simplified Lab 6</a:t>
            </a:r>
          </a:p>
        </p:txBody>
      </p:sp>
      <p:sp>
        <p:nvSpPr>
          <p:cNvPr id="3" name="Footer Placeholder 2">
            <a:extLst>
              <a:ext uri="{FF2B5EF4-FFF2-40B4-BE49-F238E27FC236}">
                <a16:creationId xmlns:a16="http://schemas.microsoft.com/office/drawing/2014/main" id="{7BEEE1BC-E0BE-821E-52E9-0DAB99B9A83C}"/>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DCE3672D-3A1D-6241-19A3-3B3798574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pic>
        <p:nvPicPr>
          <p:cNvPr id="5" name="Picture 5">
            <a:extLst>
              <a:ext uri="{FF2B5EF4-FFF2-40B4-BE49-F238E27FC236}">
                <a16:creationId xmlns:a16="http://schemas.microsoft.com/office/drawing/2014/main" id="{FAF78C9B-E6AC-79E5-B5A8-FAF8ACBC10E7}"/>
              </a:ext>
            </a:extLst>
          </p:cNvPr>
          <p:cNvPicPr>
            <a:picLocks noChangeAspect="1"/>
          </p:cNvPicPr>
          <p:nvPr/>
        </p:nvPicPr>
        <p:blipFill>
          <a:blip r:embed="rId2"/>
          <a:stretch>
            <a:fillRect/>
          </a:stretch>
        </p:blipFill>
        <p:spPr>
          <a:xfrm>
            <a:off x="287815" y="860935"/>
            <a:ext cx="8120807" cy="3318347"/>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C00DA9D5-CE92-CF2A-3DCA-1A22C84F6D9D}"/>
              </a:ext>
            </a:extLst>
          </p:cNvPr>
          <p:cNvPicPr>
            <a:picLocks noChangeAspect="1"/>
          </p:cNvPicPr>
          <p:nvPr/>
        </p:nvPicPr>
        <p:blipFill>
          <a:blip r:embed="rId3"/>
          <a:stretch>
            <a:fillRect/>
          </a:stretch>
        </p:blipFill>
        <p:spPr>
          <a:xfrm>
            <a:off x="5422613" y="2677391"/>
            <a:ext cx="2428411" cy="2446466"/>
          </a:xfrm>
          <a:prstGeom prst="rect">
            <a:avLst/>
          </a:prstGeom>
          <a:effectLst>
            <a:glow rad="228600">
              <a:schemeClr val="accent1">
                <a:satMod val="175000"/>
                <a:alpha val="40000"/>
              </a:schemeClr>
            </a:glow>
          </a:effectLst>
        </p:spPr>
      </p:pic>
      <p:pic>
        <p:nvPicPr>
          <p:cNvPr id="11" name="Picture 10">
            <a:extLst>
              <a:ext uri="{FF2B5EF4-FFF2-40B4-BE49-F238E27FC236}">
                <a16:creationId xmlns:a16="http://schemas.microsoft.com/office/drawing/2014/main" id="{9F6EC369-02D3-B339-C631-53A17E305C20}"/>
              </a:ext>
            </a:extLst>
          </p:cNvPr>
          <p:cNvPicPr>
            <a:picLocks noChangeAspect="1"/>
          </p:cNvPicPr>
          <p:nvPr/>
        </p:nvPicPr>
        <p:blipFill>
          <a:blip r:embed="rId4"/>
          <a:stretch>
            <a:fillRect/>
          </a:stretch>
        </p:blipFill>
        <p:spPr>
          <a:xfrm>
            <a:off x="287815" y="3729459"/>
            <a:ext cx="4577201" cy="1330769"/>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2910142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4A48D-422F-0A4C-0B8B-50EC59E66BF3}"/>
              </a:ext>
            </a:extLst>
          </p:cNvPr>
          <p:cNvSpPr>
            <a:spLocks noGrp="1"/>
          </p:cNvSpPr>
          <p:nvPr>
            <p:ph type="title"/>
          </p:nvPr>
        </p:nvSpPr>
        <p:spPr>
          <a:xfrm>
            <a:off x="228666" y="85241"/>
            <a:ext cx="4142232" cy="804672"/>
          </a:xfrm>
        </p:spPr>
        <p:txBody>
          <a:bodyPr/>
          <a:lstStyle/>
          <a:p>
            <a:r>
              <a:rPr lang="en-GB" dirty="0"/>
              <a:t>Feel Handbook</a:t>
            </a:r>
          </a:p>
        </p:txBody>
      </p:sp>
      <p:sp>
        <p:nvSpPr>
          <p:cNvPr id="3" name="Footer Placeholder 2">
            <a:extLst>
              <a:ext uri="{FF2B5EF4-FFF2-40B4-BE49-F238E27FC236}">
                <a16:creationId xmlns:a16="http://schemas.microsoft.com/office/drawing/2014/main" id="{62122165-6FC9-D537-AEA4-B6A5B541F47A}"/>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4B8A5791-8C2A-51FD-AD63-28916389E5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6" name="TextBox 5">
            <a:extLst>
              <a:ext uri="{FF2B5EF4-FFF2-40B4-BE49-F238E27FC236}">
                <a16:creationId xmlns:a16="http://schemas.microsoft.com/office/drawing/2014/main" id="{0DDADBFC-0151-82B2-7C6D-173FEC32C433}"/>
              </a:ext>
            </a:extLst>
          </p:cNvPr>
          <p:cNvSpPr txBox="1"/>
          <p:nvPr/>
        </p:nvSpPr>
        <p:spPr>
          <a:xfrm>
            <a:off x="228666" y="4497458"/>
            <a:ext cx="7172554" cy="507831"/>
          </a:xfrm>
          <a:prstGeom prst="rect">
            <a:avLst/>
          </a:prstGeom>
          <a:noFill/>
        </p:spPr>
        <p:txBody>
          <a:bodyPr wrap="square">
            <a:spAutoFit/>
          </a:bodyPr>
          <a:lstStyle/>
          <a:p>
            <a:r>
              <a:rPr lang="en-GB" dirty="0">
                <a:hlinkClick r:id="rId2"/>
              </a:rPr>
              <a:t>https://kiegroup.github.io/dmn-feel-handbook/#dmn-feel-handbook</a:t>
            </a:r>
            <a:endParaRPr lang="en-GB" dirty="0"/>
          </a:p>
          <a:p>
            <a:endParaRPr lang="en-GB" dirty="0"/>
          </a:p>
        </p:txBody>
      </p:sp>
      <p:pic>
        <p:nvPicPr>
          <p:cNvPr id="8" name="Picture 7">
            <a:extLst>
              <a:ext uri="{FF2B5EF4-FFF2-40B4-BE49-F238E27FC236}">
                <a16:creationId xmlns:a16="http://schemas.microsoft.com/office/drawing/2014/main" id="{07FCFE7E-AC6C-6030-1B2E-619011442B55}"/>
              </a:ext>
            </a:extLst>
          </p:cNvPr>
          <p:cNvPicPr>
            <a:picLocks noChangeAspect="1"/>
          </p:cNvPicPr>
          <p:nvPr/>
        </p:nvPicPr>
        <p:blipFill>
          <a:blip r:embed="rId3"/>
          <a:stretch>
            <a:fillRect/>
          </a:stretch>
        </p:blipFill>
        <p:spPr>
          <a:xfrm>
            <a:off x="363899" y="538100"/>
            <a:ext cx="7410298" cy="3959358"/>
          </a:xfrm>
          <a:prstGeom prst="rect">
            <a:avLst/>
          </a:prstGeom>
        </p:spPr>
      </p:pic>
    </p:spTree>
    <p:extLst>
      <p:ext uri="{BB962C8B-B14F-4D97-AF65-F5344CB8AC3E}">
        <p14:creationId xmlns:p14="http://schemas.microsoft.com/office/powerpoint/2010/main" val="1439768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Q&amp;A Sites: Helping users find better answers faster | by Launch Staff |  Launch | Medium">
            <a:extLst>
              <a:ext uri="{FF2B5EF4-FFF2-40B4-BE49-F238E27FC236}">
                <a16:creationId xmlns:a16="http://schemas.microsoft.com/office/drawing/2014/main" id="{DF75B76B-8986-B347-B4E3-5663B72DD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85900"/>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8F6B49E-6ACC-9E44-AABF-5A2B3AABEDB5}"/>
              </a:ext>
            </a:extLst>
          </p:cNvPr>
          <p:cNvSpPr>
            <a:spLocks noGrp="1"/>
          </p:cNvSpPr>
          <p:nvPr>
            <p:ph type="ftr" sz="quarter" idx="10"/>
          </p:nvPr>
        </p:nvSpPr>
        <p:spPr/>
        <p:txBody>
          <a:bodyPr/>
          <a:lstStyle/>
          <a:p>
            <a:pPr>
              <a:defRPr/>
            </a:pPr>
            <a:r>
              <a:rPr lang="de-DE">
                <a:solidFill>
                  <a:srgbClr val="000000"/>
                </a:solidFill>
                <a:latin typeface="IBM Plex Sans"/>
              </a:rPr>
              <a:t>© 2018 IBM Corporation</a:t>
            </a:r>
            <a:endParaRPr lang="en-US">
              <a:solidFill>
                <a:srgbClr val="000000"/>
              </a:solidFill>
              <a:latin typeface="IBM Plex Sans"/>
            </a:endParaRPr>
          </a:p>
        </p:txBody>
      </p:sp>
      <p:sp>
        <p:nvSpPr>
          <p:cNvPr id="3" name="Slide Number Placeholder 2">
            <a:extLst>
              <a:ext uri="{FF2B5EF4-FFF2-40B4-BE49-F238E27FC236}">
                <a16:creationId xmlns:a16="http://schemas.microsoft.com/office/drawing/2014/main" id="{F218E545-28EF-0644-AAE7-79B546FF938F}"/>
              </a:ext>
            </a:extLst>
          </p:cNvPr>
          <p:cNvSpPr>
            <a:spLocks noGrp="1"/>
          </p:cNvSpPr>
          <p:nvPr>
            <p:ph type="sldNum" sz="quarter" idx="11"/>
          </p:nvPr>
        </p:nvSpPr>
        <p:spPr/>
        <p:txBody>
          <a:bodyPr/>
          <a:lstStyle/>
          <a:p>
            <a:pPr>
              <a:defRPr/>
            </a:pPr>
            <a:fld id="{D0BE6F14-FF48-0F4F-A8AA-2E3F25371E4A}" type="slidenum">
              <a:rPr lang="en-US">
                <a:solidFill>
                  <a:srgbClr val="000000"/>
                </a:solidFill>
                <a:latin typeface="IBM Plex Sans"/>
              </a:rPr>
              <a:pPr>
                <a:defRPr/>
              </a:pPr>
              <a:t>27</a:t>
            </a:fld>
            <a:endParaRPr lang="en-US">
              <a:solidFill>
                <a:srgbClr val="000000"/>
              </a:solidFill>
              <a:latin typeface="IBM Plex Sans"/>
            </a:endParaRPr>
          </a:p>
        </p:txBody>
      </p:sp>
      <p:sp>
        <p:nvSpPr>
          <p:cNvPr id="5" name="TextBox 4">
            <a:extLst>
              <a:ext uri="{FF2B5EF4-FFF2-40B4-BE49-F238E27FC236}">
                <a16:creationId xmlns:a16="http://schemas.microsoft.com/office/drawing/2014/main" id="{D444D2B0-D94F-B241-A65D-2E763C5544E9}"/>
              </a:ext>
            </a:extLst>
          </p:cNvPr>
          <p:cNvSpPr txBox="1"/>
          <p:nvPr/>
        </p:nvSpPr>
        <p:spPr>
          <a:xfrm>
            <a:off x="3889762" y="313363"/>
            <a:ext cx="1364477" cy="784830"/>
          </a:xfrm>
          <a:prstGeom prst="rect">
            <a:avLst/>
          </a:prstGeom>
          <a:noFill/>
        </p:spPr>
        <p:txBody>
          <a:bodyPr wrap="none" rtlCol="0">
            <a:spAutoFit/>
          </a:bodyPr>
          <a:lstStyle/>
          <a:p>
            <a:pPr algn="ctr">
              <a:defRPr/>
            </a:pPr>
            <a:r>
              <a:rPr lang="en-US" sz="4500" dirty="0">
                <a:solidFill>
                  <a:srgbClr val="FFFFFF"/>
                </a:solidFill>
                <a:latin typeface="IBM Plex Sans"/>
              </a:rPr>
              <a:t>Q&amp;A</a:t>
            </a:r>
          </a:p>
        </p:txBody>
      </p:sp>
    </p:spTree>
    <p:extLst>
      <p:ext uri="{BB962C8B-B14F-4D97-AF65-F5344CB8AC3E}">
        <p14:creationId xmlns:p14="http://schemas.microsoft.com/office/powerpoint/2010/main" val="11533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A2F29C-9857-704C-9641-1EA5DB9BD585}"/>
              </a:ext>
            </a:extLst>
          </p:cNvPr>
          <p:cNvSpPr/>
          <p:nvPr/>
        </p:nvSpPr>
        <p:spPr>
          <a:xfrm>
            <a:off x="103339" y="3131665"/>
            <a:ext cx="9040661" cy="34289"/>
          </a:xfrm>
          <a:prstGeom prst="rect">
            <a:avLst/>
          </a:prstGeom>
        </p:spPr>
        <p:txBody>
          <a:bodyPr wrap="square" lIns="0" tIns="0" rIns="0" bIns="0" rtlCol="0" anchor="ctr">
            <a:noAutofit/>
          </a:bodyPr>
          <a:lstStyle/>
          <a:p>
            <a:pPr algn="ctr"/>
            <a:endParaRPr lang="en-US" sz="900" dirty="0" err="1">
              <a:solidFill>
                <a:srgbClr val="FFFFFF"/>
              </a:solidFill>
              <a:latin typeface="Arial"/>
              <a:cs typeface="Arial"/>
            </a:endParaRPr>
          </a:p>
        </p:txBody>
      </p:sp>
    </p:spTree>
    <p:extLst>
      <p:ext uri="{BB962C8B-B14F-4D97-AF65-F5344CB8AC3E}">
        <p14:creationId xmlns:p14="http://schemas.microsoft.com/office/powerpoint/2010/main" val="171705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ADD-E627-18B6-7A57-B90F9E8EA875}"/>
              </a:ext>
            </a:extLst>
          </p:cNvPr>
          <p:cNvSpPr>
            <a:spLocks noGrp="1"/>
          </p:cNvSpPr>
          <p:nvPr>
            <p:ph type="title"/>
          </p:nvPr>
        </p:nvSpPr>
        <p:spPr>
          <a:xfrm>
            <a:off x="155448" y="181689"/>
            <a:ext cx="6400800" cy="640080"/>
          </a:xfrm>
        </p:spPr>
        <p:txBody>
          <a:bodyPr/>
          <a:lstStyle/>
          <a:p>
            <a:r>
              <a:rPr lang="en-GB" dirty="0"/>
              <a:t>Q &amp; A and Conclusion</a:t>
            </a:r>
          </a:p>
        </p:txBody>
      </p:sp>
      <p:sp>
        <p:nvSpPr>
          <p:cNvPr id="3" name="Slide Number Placeholder 2">
            <a:extLst>
              <a:ext uri="{FF2B5EF4-FFF2-40B4-BE49-F238E27FC236}">
                <a16:creationId xmlns:a16="http://schemas.microsoft.com/office/drawing/2014/main" id="{05FDDE9C-0444-0C5E-511D-BA91652D4A3D}"/>
              </a:ext>
            </a:extLst>
          </p:cNvPr>
          <p:cNvSpPr>
            <a:spLocks noGrp="1"/>
          </p:cNvSpPr>
          <p:nvPr>
            <p:ph type="sldNum" sz="quarter" idx="10"/>
          </p:nvPr>
        </p:nvSpPr>
        <p:spPr/>
        <p:txBody>
          <a:bodyPr/>
          <a:lstStyle/>
          <a:p>
            <a:fld id="{D0BE6F14-FF48-0F4F-A8AA-2E3F25371E4A}" type="slidenum">
              <a:rPr lang="en-US" smtClean="0"/>
              <a:pPr/>
              <a:t>29</a:t>
            </a:fld>
            <a:endParaRPr lang="en-US"/>
          </a:p>
        </p:txBody>
      </p:sp>
      <p:sp>
        <p:nvSpPr>
          <p:cNvPr id="4" name="Footer Placeholder 3">
            <a:extLst>
              <a:ext uri="{FF2B5EF4-FFF2-40B4-BE49-F238E27FC236}">
                <a16:creationId xmlns:a16="http://schemas.microsoft.com/office/drawing/2014/main" id="{274FF87B-E5D0-B3B7-DF9C-14F7BCFC5FC5}"/>
              </a:ext>
            </a:extLst>
          </p:cNvPr>
          <p:cNvSpPr>
            <a:spLocks noGrp="1"/>
          </p:cNvSpPr>
          <p:nvPr>
            <p:ph type="ftr" sz="quarter" idx="11"/>
          </p:nvPr>
        </p:nvSpPr>
        <p:spPr/>
        <p:txBody>
          <a:bodyPr/>
          <a:lstStyle/>
          <a:p>
            <a:r>
              <a:rPr lang="en-US"/>
              <a:t>© IBM Corporation 2023</a:t>
            </a:r>
          </a:p>
        </p:txBody>
      </p:sp>
      <p:pic>
        <p:nvPicPr>
          <p:cNvPr id="5" name="Picture 2" descr="Q&amp;A Sites: Helping users find better answers faster | by Launch Staff |  Launch | Medium">
            <a:extLst>
              <a:ext uri="{FF2B5EF4-FFF2-40B4-BE49-F238E27FC236}">
                <a16:creationId xmlns:a16="http://schemas.microsoft.com/office/drawing/2014/main" id="{3F467C7D-71BE-F872-E161-F5B430977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227"/>
            <a:ext cx="9144000" cy="402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69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Why DMN</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9" name="TextBox 8">
            <a:extLst>
              <a:ext uri="{FF2B5EF4-FFF2-40B4-BE49-F238E27FC236}">
                <a16:creationId xmlns:a16="http://schemas.microsoft.com/office/drawing/2014/main" id="{0A73A57A-4D1A-0665-15B4-BB9E16331739}"/>
              </a:ext>
            </a:extLst>
          </p:cNvPr>
          <p:cNvSpPr txBox="1"/>
          <p:nvPr/>
        </p:nvSpPr>
        <p:spPr>
          <a:xfrm>
            <a:off x="310895" y="779562"/>
            <a:ext cx="8364931" cy="3831818"/>
          </a:xfrm>
          <a:prstGeom prst="rect">
            <a:avLst/>
          </a:prstGeom>
          <a:noFill/>
        </p:spPr>
        <p:txBody>
          <a:bodyPr wrap="square">
            <a:spAutoFit/>
          </a:bodyPr>
          <a:lstStyle/>
          <a:p>
            <a:r>
              <a:rPr lang="en-GB" b="1" dirty="0"/>
              <a:t>What is DMN?</a:t>
            </a:r>
          </a:p>
          <a:p>
            <a:r>
              <a:rPr lang="en-GB" b="0" dirty="0">
                <a:effectLst/>
              </a:rPr>
              <a:t>DMN stands for Decision Model and Notation.  DMN is a modelling language for business rules. </a:t>
            </a:r>
          </a:p>
          <a:p>
            <a:endParaRPr lang="en-GB" dirty="0"/>
          </a:p>
          <a:p>
            <a:r>
              <a:rPr lang="en-GB" b="1" dirty="0"/>
              <a:t>Why use DMN?</a:t>
            </a:r>
            <a:endParaRPr lang="en-GB" dirty="0"/>
          </a:p>
          <a:p>
            <a:r>
              <a:rPr lang="en-GB" dirty="0"/>
              <a:t>DMN minimizes the risk of misunderstandings between business analysts and developers and allows the business to drive changes.  </a:t>
            </a:r>
            <a:endParaRPr lang="en-GB" b="0" dirty="0">
              <a:effectLst/>
            </a:endParaRPr>
          </a:p>
          <a:p>
            <a:endParaRPr lang="en-GB" b="0" dirty="0">
              <a:effectLst/>
            </a:endParaRPr>
          </a:p>
          <a:p>
            <a:r>
              <a:rPr lang="en-GB" b="1" dirty="0">
                <a:effectLst/>
              </a:rPr>
              <a:t>Standard</a:t>
            </a:r>
            <a:endParaRPr lang="en-GB" dirty="0">
              <a:effectLst/>
            </a:endParaRPr>
          </a:p>
          <a:p>
            <a:r>
              <a:rPr lang="en-GB" dirty="0"/>
              <a:t>DMN is owned by an institution (</a:t>
            </a:r>
            <a:r>
              <a:rPr lang="en-GB" dirty="0">
                <a:hlinkClick r:id="rId3"/>
              </a:rPr>
              <a:t>OMG</a:t>
            </a:r>
            <a:r>
              <a:rPr lang="en-GB" dirty="0"/>
              <a:t>).  OMG established standards such as BPMN and UML. The DMN standard is supported by many commercial products; DM, ADS, Camunda,  DMN Modeller ..</a:t>
            </a:r>
          </a:p>
          <a:p>
            <a:endParaRPr lang="en-GB" b="1" dirty="0">
              <a:effectLst/>
            </a:endParaRPr>
          </a:p>
          <a:p>
            <a:r>
              <a:rPr lang="en-GB" b="1" dirty="0">
                <a:effectLst/>
              </a:rPr>
              <a:t>Execution</a:t>
            </a:r>
            <a:endParaRPr lang="en-GB" dirty="0">
              <a:effectLst/>
            </a:endParaRPr>
          </a:p>
          <a:p>
            <a:r>
              <a:rPr lang="en-GB" dirty="0"/>
              <a:t>DMN decision models can be executed.   We will build and execute in KIE Sandbox</a:t>
            </a:r>
          </a:p>
          <a:p>
            <a:endParaRPr lang="en-GB" dirty="0"/>
          </a:p>
          <a:p>
            <a:r>
              <a:rPr lang="en-GB" b="1" dirty="0"/>
              <a:t>What is FEEL</a:t>
            </a:r>
            <a:endParaRPr lang="en-GB" dirty="0"/>
          </a:p>
          <a:p>
            <a:r>
              <a:rPr lang="en-GB" dirty="0"/>
              <a:t>FEEL (Friendly Enough Expression Language) is the underlying low code language for DMN</a:t>
            </a:r>
          </a:p>
          <a:p>
            <a:endParaRPr lang="en-GB" b="1" dirty="0">
              <a:effectLst/>
            </a:endParaRPr>
          </a:p>
          <a:p>
            <a:endParaRPr lang="en-GB" b="0" dirty="0">
              <a:effectLst/>
            </a:endParaRPr>
          </a:p>
        </p:txBody>
      </p:sp>
    </p:spTree>
    <p:extLst>
      <p:ext uri="{BB962C8B-B14F-4D97-AF65-F5344CB8AC3E}">
        <p14:creationId xmlns:p14="http://schemas.microsoft.com/office/powerpoint/2010/main" val="2397595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EEFB-EDE0-4986-BE15-8C9A3F0FBD7D}"/>
              </a:ext>
            </a:extLst>
          </p:cNvPr>
          <p:cNvSpPr>
            <a:spLocks noGrp="1"/>
          </p:cNvSpPr>
          <p:nvPr>
            <p:ph type="title"/>
          </p:nvPr>
        </p:nvSpPr>
        <p:spPr>
          <a:xfrm>
            <a:off x="210312" y="201168"/>
            <a:ext cx="4142232" cy="804672"/>
          </a:xfrm>
        </p:spPr>
        <p:txBody>
          <a:bodyPr vert="horz" lIns="0" tIns="0" rIns="0" bIns="0" rtlCol="0" anchor="t">
            <a:normAutofit/>
          </a:bodyPr>
          <a:lstStyle/>
          <a:p>
            <a:r>
              <a:rPr lang="en-US"/>
              <a:t>IBM Business Automation Community</a:t>
            </a:r>
            <a:endParaRPr lang="en-US" b="0" i="0">
              <a:latin typeface="+mj-lt"/>
              <a:ea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56DA49-CB5E-054C-9FB8-B6E676C8DF43}"/>
              </a:ext>
            </a:extLst>
          </p:cNvPr>
          <p:cNvSpPr/>
          <p:nvPr/>
        </p:nvSpPr>
        <p:spPr>
          <a:xfrm>
            <a:off x="219456" y="1243584"/>
            <a:ext cx="4123944" cy="3252216"/>
          </a:xfrm>
          <a:prstGeom prst="rect">
            <a:avLst/>
          </a:prstGeom>
        </p:spPr>
        <p:txBody>
          <a:bodyPr vert="horz" lIns="0" tIns="0" rIns="0" bIns="0" rtlCol="0">
            <a:normAutofit/>
          </a:bodyPr>
          <a:lstStyle/>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Meet and interact with peers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Stay informed on new product developments </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Ask for advice and guidance on a project</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Recommend product enhancements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Participate in contests and hackathons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Pick up useful tips and tricks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Learn about upcoming automation events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Build a personal brand as a subject matter expert</a:t>
            </a:r>
          </a:p>
        </p:txBody>
      </p:sp>
      <p:sp>
        <p:nvSpPr>
          <p:cNvPr id="6" name="TextBox 5">
            <a:extLst>
              <a:ext uri="{FF2B5EF4-FFF2-40B4-BE49-F238E27FC236}">
                <a16:creationId xmlns:a16="http://schemas.microsoft.com/office/drawing/2014/main" id="{24D4951F-9152-D6A3-77F5-43CB0E7BB999}"/>
              </a:ext>
            </a:extLst>
          </p:cNvPr>
          <p:cNvSpPr txBox="1"/>
          <p:nvPr/>
        </p:nvSpPr>
        <p:spPr>
          <a:xfrm>
            <a:off x="4572000" y="0"/>
            <a:ext cx="2286000" cy="2571750"/>
          </a:xfrm>
          <a:prstGeom prst="rect">
            <a:avLst/>
          </a:prstGeom>
          <a:solidFill>
            <a:schemeClr val="accent2"/>
          </a:solidFill>
          <a:ln>
            <a:noFill/>
          </a:ln>
        </p:spPr>
        <p:txBody>
          <a:bodyPr vert="horz" lIns="219456" tIns="201168" rIns="228600" bIns="228600" rtlCol="0">
            <a:normAutofit/>
          </a:bodyPr>
          <a:lstStyle/>
          <a:p>
            <a:pPr algn="ctr" fontAlgn="base">
              <a:spcBef>
                <a:spcPts val="1100"/>
              </a:spcBef>
              <a:spcAft>
                <a:spcPct val="0"/>
              </a:spcAft>
              <a:buClr>
                <a:schemeClr val="tx1"/>
              </a:buClr>
              <a:buSzPct val="90000"/>
            </a:pPr>
            <a:r>
              <a:rPr lang="en-US" sz="3600">
                <a:solidFill>
                  <a:schemeClr val="accent1">
                    <a:lumMod val="20000"/>
                    <a:lumOff val="80000"/>
                  </a:schemeClr>
                </a:solidFill>
                <a:ea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Join now</a:t>
            </a:r>
            <a:endParaRPr lang="en-US" sz="3600">
              <a:solidFill>
                <a:schemeClr val="accent1">
                  <a:lumMod val="20000"/>
                  <a:lumOff val="80000"/>
                </a:schemeClr>
              </a:solidFill>
              <a:ea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A451AF8-4629-854C-B357-A9913294145D}"/>
              </a:ext>
            </a:extLst>
          </p:cNvPr>
          <p:cNvSpPr/>
          <p:nvPr/>
        </p:nvSpPr>
        <p:spPr>
          <a:xfrm>
            <a:off x="6858000" y="0"/>
            <a:ext cx="2286000" cy="2571750"/>
          </a:xfrm>
          <a:prstGeom prst="rect">
            <a:avLst/>
          </a:prstGeom>
          <a:solidFill>
            <a:schemeClr val="accent1"/>
          </a:solidFill>
          <a:ln>
            <a:noFill/>
          </a:ln>
        </p:spPr>
        <p:txBody>
          <a:bodyPr vert="horz" lIns="219456" tIns="201168" rIns="228600" bIns="228600" rtlCol="0">
            <a:normAutofit/>
          </a:bodyPr>
          <a:lstStyle/>
          <a:p>
            <a:pPr fontAlgn="base">
              <a:spcBef>
                <a:spcPts val="1100"/>
              </a:spcBef>
              <a:spcAft>
                <a:spcPct val="0"/>
              </a:spcAft>
              <a:buClr>
                <a:schemeClr val="tx1"/>
              </a:buClr>
              <a:buSzPct val="90000"/>
            </a:pPr>
            <a:r>
              <a:rPr lang="en-US" sz="1400" b="1" i="0">
                <a:solidFill>
                  <a:schemeClr val="bg1"/>
                </a:solidFill>
                <a:latin typeface="+mn-lt"/>
                <a:ea typeface="Arial" panose="020B0604020202020204" pitchFamily="34" charset="0"/>
                <a:cs typeface="Arial" panose="020B0604020202020204" pitchFamily="34" charset="0"/>
              </a:rPr>
              <a:t>Topic group</a:t>
            </a:r>
          </a:p>
          <a:p>
            <a:pPr fontAlgn="base">
              <a:spcBef>
                <a:spcPts val="1100"/>
              </a:spcBef>
              <a:spcAft>
                <a:spcPct val="0"/>
              </a:spcAft>
              <a:buClr>
                <a:schemeClr val="tx1"/>
              </a:buClr>
              <a:buSzPct val="90000"/>
            </a:pPr>
            <a:r>
              <a:rPr lang="en-US" sz="1400" b="0" i="0">
                <a:solidFill>
                  <a:schemeClr val="accent1">
                    <a:lumMod val="20000"/>
                    <a:lumOff val="80000"/>
                  </a:schemeClr>
                </a:solidFill>
                <a:latin typeface="+mn-lt"/>
                <a:ea typeface="Arial" panose="020B0604020202020204" pitchFamily="34" charset="0"/>
                <a:cs typeface="Arial" panose="020B0604020202020204" pitchFamily="34" charset="0"/>
                <a:hlinkClick r:id="rId4"/>
              </a:rPr>
              <a:t>Open Edition</a:t>
            </a: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r>
              <a:rPr lang="en-US" sz="1400">
                <a:solidFill>
                  <a:schemeClr val="bg1"/>
                </a:solidFill>
                <a:ea typeface="Arial" panose="020B0604020202020204" pitchFamily="34" charset="0"/>
                <a:cs typeface="Arial" panose="020B0604020202020204" pitchFamily="34" charset="0"/>
              </a:rPr>
              <a:t>Forum, blog, articles …</a:t>
            </a:r>
            <a:endParaRPr lang="en-US" sz="1400" b="0" i="0">
              <a:solidFill>
                <a:schemeClr val="bg1"/>
              </a:solidFill>
              <a:latin typeface="+mn-lt"/>
              <a:ea typeface="Arial" panose="020B0604020202020204" pitchFamily="34" charset="0"/>
              <a:cs typeface="Arial" panose="020B0604020202020204" pitchFamily="34" charset="0"/>
            </a:endParaRPr>
          </a:p>
        </p:txBody>
      </p:sp>
      <p:pic>
        <p:nvPicPr>
          <p:cNvPr id="4" name="Picture 3" descr="People holding sparklers">
            <a:extLst>
              <a:ext uri="{FF2B5EF4-FFF2-40B4-BE49-F238E27FC236}">
                <a16:creationId xmlns:a16="http://schemas.microsoft.com/office/drawing/2014/main" id="{46FD4EA6-50DF-40DC-9094-0FB8A95FF8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2000" y="2570163"/>
            <a:ext cx="4572000" cy="2573337"/>
          </a:xfrm>
          <a:prstGeom prst="rect">
            <a:avLst/>
          </a:prstGeom>
          <a:noFill/>
          <a:ln>
            <a:noFill/>
          </a:ln>
        </p:spPr>
      </p:pic>
      <p:sp>
        <p:nvSpPr>
          <p:cNvPr id="2" name="TextBox 1">
            <a:extLst>
              <a:ext uri="{FF2B5EF4-FFF2-40B4-BE49-F238E27FC236}">
                <a16:creationId xmlns:a16="http://schemas.microsoft.com/office/drawing/2014/main" id="{342C9E76-5A95-1130-D543-7E4A701D3EA6}"/>
              </a:ext>
            </a:extLst>
          </p:cNvPr>
          <p:cNvSpPr txBox="1"/>
          <p:nvPr/>
        </p:nvSpPr>
        <p:spPr>
          <a:xfrm rot="20651225">
            <a:off x="1669399" y="4113140"/>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spTree>
    <p:extLst>
      <p:ext uri="{BB962C8B-B14F-4D97-AF65-F5344CB8AC3E}">
        <p14:creationId xmlns:p14="http://schemas.microsoft.com/office/powerpoint/2010/main" val="1482099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31</a:t>
            </a:fld>
            <a:endParaRPr lang="en-US"/>
          </a:p>
        </p:txBody>
      </p:sp>
    </p:spTree>
    <p:extLst>
      <p:ext uri="{BB962C8B-B14F-4D97-AF65-F5344CB8AC3E}">
        <p14:creationId xmlns:p14="http://schemas.microsoft.com/office/powerpoint/2010/main" val="2727649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 name="Picture 9">
            <a:extLst>
              <a:ext uri="{FF2B5EF4-FFF2-40B4-BE49-F238E27FC236}">
                <a16:creationId xmlns:a16="http://schemas.microsoft.com/office/drawing/2014/main" id="{100C3463-C07B-0369-0E55-AA1421BEE250}"/>
              </a:ext>
            </a:extLst>
          </p:cNvPr>
          <p:cNvPicPr>
            <a:picLocks noChangeAspect="1"/>
          </p:cNvPicPr>
          <p:nvPr/>
        </p:nvPicPr>
        <p:blipFill>
          <a:blip r:embed="rId4"/>
          <a:stretch>
            <a:fillRect/>
          </a:stretch>
        </p:blipFill>
        <p:spPr>
          <a:xfrm>
            <a:off x="1330469" y="939744"/>
            <a:ext cx="6025863" cy="3264010"/>
          </a:xfrm>
          <a:prstGeom prst="rect">
            <a:avLst/>
          </a:prstGeom>
        </p:spPr>
      </p:pic>
    </p:spTree>
    <p:extLst>
      <p:ext uri="{BB962C8B-B14F-4D97-AF65-F5344CB8AC3E}">
        <p14:creationId xmlns:p14="http://schemas.microsoft.com/office/powerpoint/2010/main" val="357997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2005"/>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9" name="TextBox 8">
            <a:extLst>
              <a:ext uri="{FF2B5EF4-FFF2-40B4-BE49-F238E27FC236}">
                <a16:creationId xmlns:a16="http://schemas.microsoft.com/office/drawing/2014/main" id="{04249F40-EA7A-2CAF-39CD-C4B206671525}"/>
              </a:ext>
            </a:extLst>
          </p:cNvPr>
          <p:cNvSpPr txBox="1"/>
          <p:nvPr/>
        </p:nvSpPr>
        <p:spPr>
          <a:xfrm>
            <a:off x="7171895" y="1526760"/>
            <a:ext cx="1473480" cy="338554"/>
          </a:xfrm>
          <a:prstGeom prst="rect">
            <a:avLst/>
          </a:prstGeom>
          <a:noFill/>
        </p:spPr>
        <p:txBody>
          <a:bodyPr wrap="none" rtlCol="0">
            <a:spAutoFit/>
          </a:bodyPr>
          <a:lstStyle/>
          <a:p>
            <a:r>
              <a:rPr lang="en-GB" sz="1600" dirty="0">
                <a:solidFill>
                  <a:schemeClr val="bg2"/>
                </a:solidFill>
              </a:rPr>
              <a:t>Uninhabitable</a:t>
            </a:r>
          </a:p>
        </p:txBody>
      </p:sp>
      <p:sp>
        <p:nvSpPr>
          <p:cNvPr id="11" name="TextBox 10">
            <a:extLst>
              <a:ext uri="{FF2B5EF4-FFF2-40B4-BE49-F238E27FC236}">
                <a16:creationId xmlns:a16="http://schemas.microsoft.com/office/drawing/2014/main" id="{9E46627F-B7FA-E073-38BD-0DD362420D40}"/>
              </a:ext>
            </a:extLst>
          </p:cNvPr>
          <p:cNvSpPr txBox="1"/>
          <p:nvPr/>
        </p:nvSpPr>
        <p:spPr>
          <a:xfrm>
            <a:off x="7171895" y="2457595"/>
            <a:ext cx="1864613" cy="338554"/>
          </a:xfrm>
          <a:prstGeom prst="rect">
            <a:avLst/>
          </a:prstGeom>
          <a:noFill/>
        </p:spPr>
        <p:txBody>
          <a:bodyPr wrap="none" rtlCol="0">
            <a:spAutoFit/>
          </a:bodyPr>
          <a:lstStyle/>
          <a:p>
            <a:r>
              <a:rPr lang="en-GB" sz="1600" dirty="0">
                <a:solidFill>
                  <a:schemeClr val="bg2"/>
                </a:solidFill>
              </a:rPr>
              <a:t>Possibly habitable</a:t>
            </a:r>
          </a:p>
        </p:txBody>
      </p:sp>
      <p:sp>
        <p:nvSpPr>
          <p:cNvPr id="12" name="TextBox 11">
            <a:extLst>
              <a:ext uri="{FF2B5EF4-FFF2-40B4-BE49-F238E27FC236}">
                <a16:creationId xmlns:a16="http://schemas.microsoft.com/office/drawing/2014/main" id="{08388C18-67D1-259E-B7DD-B64157B01E6C}"/>
              </a:ext>
            </a:extLst>
          </p:cNvPr>
          <p:cNvSpPr txBox="1"/>
          <p:nvPr/>
        </p:nvSpPr>
        <p:spPr>
          <a:xfrm>
            <a:off x="7213550" y="3277484"/>
            <a:ext cx="1075936" cy="338554"/>
          </a:xfrm>
          <a:prstGeom prst="rect">
            <a:avLst/>
          </a:prstGeom>
          <a:noFill/>
        </p:spPr>
        <p:txBody>
          <a:bodyPr wrap="none" rtlCol="0">
            <a:spAutoFit/>
          </a:bodyPr>
          <a:lstStyle/>
          <a:p>
            <a:r>
              <a:rPr lang="en-GB" sz="1600" dirty="0">
                <a:solidFill>
                  <a:schemeClr val="bg2"/>
                </a:solidFill>
              </a:rPr>
              <a:t>Habitable</a:t>
            </a:r>
          </a:p>
        </p:txBody>
      </p:sp>
      <p:pic>
        <p:nvPicPr>
          <p:cNvPr id="18" name="Picture 17">
            <a:extLst>
              <a:ext uri="{FF2B5EF4-FFF2-40B4-BE49-F238E27FC236}">
                <a16:creationId xmlns:a16="http://schemas.microsoft.com/office/drawing/2014/main" id="{1FAD00A1-BE05-5652-94A2-DA305B9A3A90}"/>
              </a:ext>
            </a:extLst>
          </p:cNvPr>
          <p:cNvPicPr>
            <a:picLocks noChangeAspect="1"/>
          </p:cNvPicPr>
          <p:nvPr/>
        </p:nvPicPr>
        <p:blipFill>
          <a:blip r:embed="rId4"/>
          <a:stretch>
            <a:fillRect/>
          </a:stretch>
        </p:blipFill>
        <p:spPr>
          <a:xfrm>
            <a:off x="6413206" y="1305569"/>
            <a:ext cx="742244" cy="2532361"/>
          </a:xfrm>
          <a:prstGeom prst="rect">
            <a:avLst/>
          </a:prstGeom>
        </p:spPr>
      </p:pic>
      <p:sp>
        <p:nvSpPr>
          <p:cNvPr id="19" name="Flowchart: Extract 18">
            <a:extLst>
              <a:ext uri="{FF2B5EF4-FFF2-40B4-BE49-F238E27FC236}">
                <a16:creationId xmlns:a16="http://schemas.microsoft.com/office/drawing/2014/main" id="{A23FB91B-518F-4430-B555-5E28F6ED5DEC}"/>
              </a:ext>
            </a:extLst>
          </p:cNvPr>
          <p:cNvSpPr/>
          <p:nvPr/>
        </p:nvSpPr>
        <p:spPr>
          <a:xfrm rot="5400000">
            <a:off x="1834875" y="142624"/>
            <a:ext cx="3301163" cy="4858249"/>
          </a:xfrm>
          <a:prstGeom prst="flowChartExtract">
            <a:avLst/>
          </a:prstGeom>
          <a:solidFill>
            <a:schemeClr val="lt1">
              <a:alpha val="40000"/>
            </a:schemeClr>
          </a:solidFill>
        </p:spPr>
        <p:style>
          <a:lnRef idx="2">
            <a:schemeClr val="accent6"/>
          </a:lnRef>
          <a:fillRef idx="1">
            <a:schemeClr val="lt1"/>
          </a:fillRef>
          <a:effectRef idx="0">
            <a:schemeClr val="accent6"/>
          </a:effectRef>
          <a:fontRef idx="minor">
            <a:schemeClr val="dk1"/>
          </a:fontRef>
        </p:style>
        <p:txBody>
          <a:bodyPr vert="vert270" wrap="square" lIns="0" tIns="0" rIns="0" bIns="0" rtlCol="0" anchor="ctr">
            <a:noAutofit/>
          </a:bodyPr>
          <a:lstStyle/>
          <a:p>
            <a:pPr algn="ctr"/>
            <a:r>
              <a:rPr lang="en-GB" sz="1200" dirty="0">
                <a:solidFill>
                  <a:srgbClr val="FFFFFF"/>
                </a:solidFill>
                <a:latin typeface="Arial"/>
                <a:cs typeface="Arial"/>
              </a:rPr>
              <a:t>Oxygen</a:t>
            </a:r>
          </a:p>
          <a:p>
            <a:pPr algn="ctr"/>
            <a:r>
              <a:rPr lang="en-GB" sz="1200" dirty="0">
                <a:solidFill>
                  <a:srgbClr val="FFFFFF"/>
                </a:solidFill>
                <a:latin typeface="Arial"/>
                <a:cs typeface="Arial"/>
              </a:rPr>
              <a:t>Co2,</a:t>
            </a:r>
          </a:p>
          <a:p>
            <a:pPr algn="ctr"/>
            <a:r>
              <a:rPr lang="en-GB" sz="1200" dirty="0">
                <a:solidFill>
                  <a:srgbClr val="FFFFFF"/>
                </a:solidFill>
                <a:latin typeface="Arial"/>
                <a:cs typeface="Arial"/>
              </a:rPr>
              <a:t>Methane</a:t>
            </a:r>
          </a:p>
          <a:p>
            <a:pPr algn="ctr"/>
            <a:r>
              <a:rPr lang="en-GB" sz="1200" dirty="0">
                <a:solidFill>
                  <a:srgbClr val="FFFFFF"/>
                </a:solidFill>
                <a:latin typeface="Arial"/>
                <a:cs typeface="Arial"/>
              </a:rPr>
              <a:t>Max/Min Temp</a:t>
            </a:r>
          </a:p>
          <a:p>
            <a:pPr algn="ctr"/>
            <a:r>
              <a:rPr lang="en-GB" sz="1200" dirty="0">
                <a:solidFill>
                  <a:srgbClr val="FFFFFF"/>
                </a:solidFill>
                <a:latin typeface="Arial"/>
                <a:cs typeface="Arial"/>
              </a:rPr>
              <a:t>Gravity</a:t>
            </a:r>
          </a:p>
          <a:p>
            <a:pPr algn="ctr"/>
            <a:r>
              <a:rPr lang="en-GB" sz="1200" dirty="0">
                <a:solidFill>
                  <a:srgbClr val="FFFFFF"/>
                </a:solidFill>
                <a:latin typeface="Arial"/>
                <a:cs typeface="Arial"/>
              </a:rPr>
              <a:t>Air Pressure</a:t>
            </a:r>
          </a:p>
          <a:p>
            <a:pPr algn="ctr"/>
            <a:r>
              <a:rPr lang="en-GB" sz="1200" dirty="0">
                <a:solidFill>
                  <a:srgbClr val="FFFFFF"/>
                </a:solidFill>
                <a:latin typeface="Arial"/>
                <a:cs typeface="Arial"/>
              </a:rPr>
              <a:t>Radiation</a:t>
            </a:r>
          </a:p>
          <a:p>
            <a:pPr algn="ctr"/>
            <a:r>
              <a:rPr lang="en-GB" sz="1200" dirty="0">
                <a:solidFill>
                  <a:srgbClr val="FFFFFF"/>
                </a:solidFill>
                <a:latin typeface="Arial"/>
                <a:cs typeface="Arial"/>
              </a:rPr>
              <a:t>Eccentricity</a:t>
            </a:r>
          </a:p>
          <a:p>
            <a:pPr algn="ctr"/>
            <a:r>
              <a:rPr lang="en-GB" sz="1200" dirty="0">
                <a:solidFill>
                  <a:srgbClr val="FFFFFF"/>
                </a:solidFill>
                <a:latin typeface="Arial"/>
                <a:cs typeface="Arial"/>
              </a:rPr>
              <a:t>Sunlight</a:t>
            </a:r>
          </a:p>
          <a:p>
            <a:pPr algn="ctr"/>
            <a:endParaRPr lang="en-GB" sz="1200" dirty="0" err="1">
              <a:solidFill>
                <a:srgbClr val="FFFFFF"/>
              </a:solidFill>
              <a:latin typeface="Arial"/>
              <a:cs typeface="Arial"/>
            </a:endParaRPr>
          </a:p>
        </p:txBody>
      </p:sp>
    </p:spTree>
    <p:extLst>
      <p:ext uri="{BB962C8B-B14F-4D97-AF65-F5344CB8AC3E}">
        <p14:creationId xmlns:p14="http://schemas.microsoft.com/office/powerpoint/2010/main" val="406862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pic>
        <p:nvPicPr>
          <p:cNvPr id="9" name="Picture 8">
            <a:extLst>
              <a:ext uri="{FF2B5EF4-FFF2-40B4-BE49-F238E27FC236}">
                <a16:creationId xmlns:a16="http://schemas.microsoft.com/office/drawing/2014/main" id="{A19774ED-18C2-1851-33A4-1A93A08BA6F8}"/>
              </a:ext>
            </a:extLst>
          </p:cNvPr>
          <p:cNvPicPr>
            <a:picLocks noChangeAspect="1"/>
          </p:cNvPicPr>
          <p:nvPr/>
        </p:nvPicPr>
        <p:blipFill>
          <a:blip r:embed="rId4"/>
          <a:stretch>
            <a:fillRect/>
          </a:stretch>
        </p:blipFill>
        <p:spPr>
          <a:xfrm>
            <a:off x="0" y="2920446"/>
            <a:ext cx="9144000" cy="2223054"/>
          </a:xfrm>
          <a:prstGeom prst="rect">
            <a:avLst/>
          </a:prstGeom>
        </p:spPr>
      </p:pic>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Tree>
    <p:extLst>
      <p:ext uri="{BB962C8B-B14F-4D97-AF65-F5344CB8AC3E}">
        <p14:creationId xmlns:p14="http://schemas.microsoft.com/office/powerpoint/2010/main" val="9347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dirty="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
        <p:nvSpPr>
          <p:cNvPr id="5" name="TextBox 4">
            <a:extLst>
              <a:ext uri="{FF2B5EF4-FFF2-40B4-BE49-F238E27FC236}">
                <a16:creationId xmlns:a16="http://schemas.microsoft.com/office/drawing/2014/main" id="{7539E051-E737-B774-5F4E-235743C29AAE}"/>
              </a:ext>
            </a:extLst>
          </p:cNvPr>
          <p:cNvSpPr txBox="1"/>
          <p:nvPr/>
        </p:nvSpPr>
        <p:spPr>
          <a:xfrm>
            <a:off x="1587399" y="2845613"/>
            <a:ext cx="6489277" cy="1477328"/>
          </a:xfrm>
          <a:prstGeom prst="rect">
            <a:avLst/>
          </a:prstGeom>
          <a:noFill/>
        </p:spPr>
        <p:txBody>
          <a:bodyPr wrap="none" rtlCol="0">
            <a:spAutoFit/>
          </a:bodyPr>
          <a:lstStyle/>
          <a:p>
            <a:r>
              <a:rPr lang="en-GB" sz="1800" dirty="0">
                <a:solidFill>
                  <a:schemeClr val="bg2"/>
                </a:solidFill>
              </a:rPr>
              <a:t>Total rows = Number of condition cols * number of outcomes</a:t>
            </a:r>
          </a:p>
          <a:p>
            <a:endParaRPr lang="en-GB" sz="1800" dirty="0">
              <a:solidFill>
                <a:schemeClr val="bg2"/>
              </a:solidFill>
            </a:endParaRPr>
          </a:p>
          <a:p>
            <a:r>
              <a:rPr lang="en-GB" sz="1800" dirty="0">
                <a:solidFill>
                  <a:schemeClr val="bg2"/>
                </a:solidFill>
              </a:rPr>
              <a:t>24 = 8 * 3 [Habitability]</a:t>
            </a:r>
          </a:p>
          <a:p>
            <a:endParaRPr lang="en-GB" sz="1800" dirty="0">
              <a:solidFill>
                <a:schemeClr val="bg2"/>
              </a:solidFill>
            </a:endParaRPr>
          </a:p>
          <a:p>
            <a:r>
              <a:rPr lang="en-GB" sz="1800" dirty="0">
                <a:solidFill>
                  <a:schemeClr val="bg2"/>
                </a:solidFill>
              </a:rPr>
              <a:t>70000 = 70 * 1000 [Insurance Segmentation rules]</a:t>
            </a:r>
          </a:p>
        </p:txBody>
      </p:sp>
    </p:spTree>
    <p:extLst>
      <p:ext uri="{BB962C8B-B14F-4D97-AF65-F5344CB8AC3E}">
        <p14:creationId xmlns:p14="http://schemas.microsoft.com/office/powerpoint/2010/main" val="147472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Divide and Conquer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C8AF16A8-2C52-5607-D51B-C56B854F93B4}"/>
              </a:ext>
            </a:extLst>
          </p:cNvPr>
          <p:cNvPicPr>
            <a:picLocks noChangeAspect="1"/>
          </p:cNvPicPr>
          <p:nvPr/>
        </p:nvPicPr>
        <p:blipFill>
          <a:blip r:embed="rId3"/>
          <a:stretch>
            <a:fillRect/>
          </a:stretch>
        </p:blipFill>
        <p:spPr>
          <a:xfrm>
            <a:off x="3591799" y="636167"/>
            <a:ext cx="4759672" cy="3168390"/>
          </a:xfrm>
          <a:prstGeom prst="rect">
            <a:avLst/>
          </a:prstGeom>
          <a:effectLst>
            <a:glow rad="228600">
              <a:schemeClr val="accent2">
                <a:satMod val="175000"/>
                <a:alpha val="40000"/>
              </a:schemeClr>
            </a:glow>
          </a:effectLst>
        </p:spPr>
      </p:pic>
      <p:pic>
        <p:nvPicPr>
          <p:cNvPr id="9" name="Picture 8">
            <a:extLst>
              <a:ext uri="{FF2B5EF4-FFF2-40B4-BE49-F238E27FC236}">
                <a16:creationId xmlns:a16="http://schemas.microsoft.com/office/drawing/2014/main" id="{BC3E5965-B92F-C611-46A0-6F34ABA169C3}"/>
              </a:ext>
            </a:extLst>
          </p:cNvPr>
          <p:cNvPicPr>
            <a:picLocks noChangeAspect="1"/>
          </p:cNvPicPr>
          <p:nvPr/>
        </p:nvPicPr>
        <p:blipFill>
          <a:blip r:embed="rId4"/>
          <a:stretch>
            <a:fillRect/>
          </a:stretch>
        </p:blipFill>
        <p:spPr>
          <a:xfrm>
            <a:off x="-37079" y="3844813"/>
            <a:ext cx="1342523" cy="1250180"/>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462477A6-66E9-1AED-FA23-11C74C7E0885}"/>
              </a:ext>
            </a:extLst>
          </p:cNvPr>
          <p:cNvPicPr>
            <a:picLocks noChangeAspect="1"/>
          </p:cNvPicPr>
          <p:nvPr/>
        </p:nvPicPr>
        <p:blipFill>
          <a:blip r:embed="rId5"/>
          <a:stretch>
            <a:fillRect/>
          </a:stretch>
        </p:blipFill>
        <p:spPr>
          <a:xfrm>
            <a:off x="1614209" y="3762744"/>
            <a:ext cx="1580083" cy="1167197"/>
          </a:xfrm>
          <a:prstGeom prst="rect">
            <a:avLst/>
          </a:prstGeom>
          <a:effectLst>
            <a:glow rad="228600">
              <a:schemeClr val="accent2">
                <a:satMod val="175000"/>
                <a:alpha val="40000"/>
              </a:schemeClr>
            </a:glow>
          </a:effectLst>
        </p:spPr>
      </p:pic>
      <p:pic>
        <p:nvPicPr>
          <p:cNvPr id="15" name="Picture 14">
            <a:extLst>
              <a:ext uri="{FF2B5EF4-FFF2-40B4-BE49-F238E27FC236}">
                <a16:creationId xmlns:a16="http://schemas.microsoft.com/office/drawing/2014/main" id="{C039E2A4-B378-C801-B648-D0EB0DE9F7E5}"/>
              </a:ext>
            </a:extLst>
          </p:cNvPr>
          <p:cNvPicPr>
            <a:picLocks noChangeAspect="1"/>
          </p:cNvPicPr>
          <p:nvPr/>
        </p:nvPicPr>
        <p:blipFill>
          <a:blip r:embed="rId6"/>
          <a:stretch>
            <a:fillRect/>
          </a:stretch>
        </p:blipFill>
        <p:spPr>
          <a:xfrm>
            <a:off x="11832" y="29221"/>
            <a:ext cx="1984049" cy="2137711"/>
          </a:xfrm>
          <a:prstGeom prst="rect">
            <a:avLst/>
          </a:prstGeom>
          <a:effectLst>
            <a:glow rad="228600">
              <a:schemeClr val="accent2">
                <a:satMod val="175000"/>
                <a:alpha val="40000"/>
              </a:schemeClr>
            </a:glow>
          </a:effectLst>
        </p:spPr>
      </p:pic>
      <p:pic>
        <p:nvPicPr>
          <p:cNvPr id="17" name="Picture 16">
            <a:extLst>
              <a:ext uri="{FF2B5EF4-FFF2-40B4-BE49-F238E27FC236}">
                <a16:creationId xmlns:a16="http://schemas.microsoft.com/office/drawing/2014/main" id="{168161A5-1E6D-39A1-9D63-FC1F4E4043E8}"/>
              </a:ext>
            </a:extLst>
          </p:cNvPr>
          <p:cNvPicPr>
            <a:picLocks noChangeAspect="1"/>
          </p:cNvPicPr>
          <p:nvPr/>
        </p:nvPicPr>
        <p:blipFill>
          <a:blip r:embed="rId7"/>
          <a:stretch>
            <a:fillRect/>
          </a:stretch>
        </p:blipFill>
        <p:spPr>
          <a:xfrm>
            <a:off x="783766" y="1681885"/>
            <a:ext cx="1829967" cy="1796079"/>
          </a:xfrm>
          <a:prstGeom prst="rect">
            <a:avLst/>
          </a:prstGeom>
          <a:effectLst>
            <a:glow rad="228600">
              <a:schemeClr val="accent2">
                <a:satMod val="175000"/>
                <a:alpha val="40000"/>
              </a:schemeClr>
            </a:glow>
          </a:effectLst>
        </p:spPr>
      </p:pic>
      <p:cxnSp>
        <p:nvCxnSpPr>
          <p:cNvPr id="19" name="Straight Arrow Connector 18">
            <a:extLst>
              <a:ext uri="{FF2B5EF4-FFF2-40B4-BE49-F238E27FC236}">
                <a16:creationId xmlns:a16="http://schemas.microsoft.com/office/drawing/2014/main" id="{ED0B8C3E-E83D-5640-44DC-12DE798F452B}"/>
              </a:ext>
            </a:extLst>
          </p:cNvPr>
          <p:cNvCxnSpPr>
            <a:cxnSpLocks/>
          </p:cNvCxnSpPr>
          <p:nvPr/>
        </p:nvCxnSpPr>
        <p:spPr>
          <a:xfrm flipH="1" flipV="1">
            <a:off x="1657337" y="2194560"/>
            <a:ext cx="1228190" cy="1997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5407EE-EF9F-2D27-C0E1-4A8E9C7229D3}"/>
              </a:ext>
            </a:extLst>
          </p:cNvPr>
          <p:cNvCxnSpPr>
            <a:cxnSpLocks/>
          </p:cNvCxnSpPr>
          <p:nvPr/>
        </p:nvCxnSpPr>
        <p:spPr>
          <a:xfrm flipV="1">
            <a:off x="1073196" y="2260397"/>
            <a:ext cx="232248" cy="1974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D371987-866C-ACF7-2CDD-66A44E9164A2}"/>
              </a:ext>
            </a:extLst>
          </p:cNvPr>
          <p:cNvCxnSpPr>
            <a:cxnSpLocks/>
          </p:cNvCxnSpPr>
          <p:nvPr/>
        </p:nvCxnSpPr>
        <p:spPr>
          <a:xfrm flipH="1" flipV="1">
            <a:off x="887535" y="779921"/>
            <a:ext cx="1539604" cy="1365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Tiered Service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59C47F89-F044-7C6A-B5CF-D9F1C174AB3B}"/>
              </a:ext>
            </a:extLst>
          </p:cNvPr>
          <p:cNvPicPr>
            <a:picLocks noChangeAspect="1"/>
          </p:cNvPicPr>
          <p:nvPr/>
        </p:nvPicPr>
        <p:blipFill>
          <a:blip r:embed="rId3"/>
          <a:stretch>
            <a:fillRect/>
          </a:stretch>
        </p:blipFill>
        <p:spPr>
          <a:xfrm>
            <a:off x="3368272" y="719349"/>
            <a:ext cx="5695950" cy="3530600"/>
          </a:xfrm>
          <a:prstGeom prst="rect">
            <a:avLst/>
          </a:prstGeom>
          <a:effectLst>
            <a:glow rad="228600">
              <a:schemeClr val="accent1">
                <a:satMod val="175000"/>
                <a:alpha val="40000"/>
              </a:schemeClr>
            </a:glow>
          </a:effectLst>
        </p:spPr>
      </p:pic>
      <p:sp>
        <p:nvSpPr>
          <p:cNvPr id="22" name="TextBox 21">
            <a:extLst>
              <a:ext uri="{FF2B5EF4-FFF2-40B4-BE49-F238E27FC236}">
                <a16:creationId xmlns:a16="http://schemas.microsoft.com/office/drawing/2014/main" id="{E2D94412-6877-C8CD-D8A1-5B737AF2C50C}"/>
              </a:ext>
            </a:extLst>
          </p:cNvPr>
          <p:cNvSpPr txBox="1"/>
          <p:nvPr/>
        </p:nvSpPr>
        <p:spPr>
          <a:xfrm>
            <a:off x="-20993" y="636626"/>
            <a:ext cx="3426793" cy="3970318"/>
          </a:xfrm>
          <a:prstGeom prst="rect">
            <a:avLst/>
          </a:prstGeom>
          <a:noFill/>
        </p:spPr>
        <p:txBody>
          <a:bodyPr wrap="square" rtlCol="0">
            <a:spAutoFit/>
          </a:bodyPr>
          <a:lstStyle/>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The DMN defined in the previous lab was confined to a single file.  </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This is a problem because:</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edited simultaneously by several people. </a:t>
            </a: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reused in other decisions.</a:t>
            </a:r>
          </a:p>
          <a:p>
            <a:pPr lvl="0"/>
            <a:endPar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endParaRPr>
          </a:p>
          <a:p>
            <a:pPr lvl="0"/>
            <a:r>
              <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rPr>
              <a:t>The Tiered Service Pattern fixes this.</a:t>
            </a:r>
            <a:endPar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endParaRPr>
          </a:p>
        </p:txBody>
      </p:sp>
      <p:sp>
        <p:nvSpPr>
          <p:cNvPr id="29" name="TextBox 28">
            <a:extLst>
              <a:ext uri="{FF2B5EF4-FFF2-40B4-BE49-F238E27FC236}">
                <a16:creationId xmlns:a16="http://schemas.microsoft.com/office/drawing/2014/main" id="{E9F24703-F943-2107-B246-297E7B904A53}"/>
              </a:ext>
            </a:extLst>
          </p:cNvPr>
          <p:cNvSpPr txBox="1"/>
          <p:nvPr/>
        </p:nvSpPr>
        <p:spPr>
          <a:xfrm>
            <a:off x="3501849" y="98026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
        <p:nvSpPr>
          <p:cNvPr id="30" name="TextBox 29">
            <a:extLst>
              <a:ext uri="{FF2B5EF4-FFF2-40B4-BE49-F238E27FC236}">
                <a16:creationId xmlns:a16="http://schemas.microsoft.com/office/drawing/2014/main" id="{F45FBA32-22F1-3C19-774D-3B2D17CC7D52}"/>
              </a:ext>
            </a:extLst>
          </p:cNvPr>
          <p:cNvSpPr txBox="1"/>
          <p:nvPr/>
        </p:nvSpPr>
        <p:spPr>
          <a:xfrm>
            <a:off x="8092481" y="99482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Tree>
    <p:extLst>
      <p:ext uri="{BB962C8B-B14F-4D97-AF65-F5344CB8AC3E}">
        <p14:creationId xmlns:p14="http://schemas.microsoft.com/office/powerpoint/2010/main" val="1986972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B0849FE9-8E6B-8B43-8C15-2C3043C8F268}"/>
    </a:ext>
  </a:extLst>
</a:theme>
</file>

<file path=ppt/theme/theme10.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1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C7156976-5BA8-6544-A791-79B470F0362D}"/>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5846E3F7-D150-B04B-A703-9B460A08763D}"/>
    </a:ext>
  </a:extLst>
</a:theme>
</file>

<file path=ppt/theme/theme4.xml><?xml version="1.0" encoding="utf-8"?>
<a:theme xmlns:a="http://schemas.openxmlformats.org/drawingml/2006/main" name="wht_background_2017">
  <a:themeElements>
    <a:clrScheme name="Custom 5">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0E6E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0AED195B-60DC-BB49-99DA-633839B92D55}"/>
    </a:ext>
  </a:extLst>
</a:theme>
</file>

<file path=ppt/theme/theme5.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Corporate">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orate" id="{FE1B2991-FB29-435E-87B9-A30E86935CA6}" vid="{682247AC-A342-4750-AC2E-A8CFBA9E7AEC}"/>
    </a:ext>
  </a:extLst>
</a:theme>
</file>

<file path=ppt/theme/theme7.xml><?xml version="1.0" encoding="utf-8"?>
<a:theme xmlns:a="http://schemas.openxmlformats.org/drawingml/2006/main" name="1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72A82051-71D2-3341-8378-D5630E3A5124}" vid="{BDAE8235-852F-CF40-9248-DF9FFC28311B}"/>
    </a:ext>
  </a:extLst>
</a:theme>
</file>

<file path=ppt/theme/theme8.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87C750F5-0D87-AC4A-B99B-A63B12A28F9B}"/>
    </a:ext>
  </a:extLst>
</a:theme>
</file>

<file path=ppt/theme/theme9.xml><?xml version="1.0" encoding="utf-8"?>
<a:theme xmlns:a="http://schemas.openxmlformats.org/drawingml/2006/main" name="10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docProps/app.xml><?xml version="1.0" encoding="utf-8"?>
<Properties xmlns="http://schemas.openxmlformats.org/officeDocument/2006/extended-properties" xmlns:vt="http://schemas.openxmlformats.org/officeDocument/2006/docPropsVTypes">
  <TotalTime>83496</TotalTime>
  <Words>1462</Words>
  <Application>Microsoft Office PowerPoint</Application>
  <PresentationFormat>On-screen Show (16:9)</PresentationFormat>
  <Paragraphs>296</Paragraphs>
  <Slides>31</Slides>
  <Notes>15</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2</vt:i4>
      </vt:variant>
      <vt:variant>
        <vt:lpstr>Slide Titles</vt:lpstr>
      </vt:variant>
      <vt:variant>
        <vt:i4>31</vt:i4>
      </vt:variant>
    </vt:vector>
  </HeadingPairs>
  <TitlesOfParts>
    <vt:vector size="54" baseType="lpstr">
      <vt:lpstr>.AppleSystemUIFont</vt:lpstr>
      <vt:lpstr>Arial</vt:lpstr>
      <vt:lpstr>Arial Regular</vt:lpstr>
      <vt:lpstr>Calibri</vt:lpstr>
      <vt:lpstr>Helvetica Neue Medium</vt:lpstr>
      <vt:lpstr>HelvNeue Light for IBM</vt:lpstr>
      <vt:lpstr>IBM Plex Sans</vt:lpstr>
      <vt:lpstr>IBM Plex Sans Light</vt:lpstr>
      <vt:lpstr>Symbol</vt:lpstr>
      <vt:lpstr>Wingdings</vt:lpstr>
      <vt:lpstr>blk_background_2017</vt:lpstr>
      <vt:lpstr>dk_blu_background_2017</vt:lpstr>
      <vt:lpstr>gry_background_2017</vt:lpstr>
      <vt:lpstr>wht_background_2017</vt:lpstr>
      <vt:lpstr>2_IBM 2019 Master template (black background)</vt:lpstr>
      <vt:lpstr>Corporate</vt:lpstr>
      <vt:lpstr>11_IBM 2019 Master template (black background)</vt:lpstr>
      <vt:lpstr>IBM 2019 Master template (white background)</vt:lpstr>
      <vt:lpstr>10_IBM 2019 Master template (light gray background)</vt:lpstr>
      <vt:lpstr>IBM 2019 Master template (black background)</vt:lpstr>
      <vt:lpstr>IBM Brand Template 2022</vt:lpstr>
      <vt:lpstr>Drawing</vt:lpstr>
      <vt:lpstr>think-cell Slide</vt:lpstr>
      <vt:lpstr>IBM Technical Exchange  DMN Going Beyond the Basics  24th May 2023</vt:lpstr>
      <vt:lpstr>Agenda (times in CET)</vt:lpstr>
      <vt:lpstr>Why DMN</vt:lpstr>
      <vt:lpstr>DMN Patterns – Planet Habitability Use Case</vt:lpstr>
      <vt:lpstr>DMN Patterns – Planet Habitability Use Case</vt:lpstr>
      <vt:lpstr>Single Wide Decision Table </vt:lpstr>
      <vt:lpstr>Single Wide Decision Table </vt:lpstr>
      <vt:lpstr>Divide and Conquer Pattern</vt:lpstr>
      <vt:lpstr>Tiered Service Pattern</vt:lpstr>
      <vt:lpstr>The Index Pattern</vt:lpstr>
      <vt:lpstr>Let’s begin the Hands-on Exercises</vt:lpstr>
      <vt:lpstr>Option B: Start your Remote Desktop Application</vt:lpstr>
      <vt:lpstr>After having connected to the image</vt:lpstr>
      <vt:lpstr>IBM Technical Exchange  10:00 – 11:30 Labs 1 to 4 - Patterns </vt:lpstr>
      <vt:lpstr>Approaches to  Implementing  Excel as Decision  Tables</vt:lpstr>
      <vt:lpstr>PowerPoint Presentation</vt:lpstr>
      <vt:lpstr>PowerPoint Presentation</vt:lpstr>
      <vt:lpstr>PowerPoint Presentation</vt:lpstr>
      <vt:lpstr>PowerPoint Presentation</vt:lpstr>
      <vt:lpstr>PowerPoint Presentation</vt:lpstr>
      <vt:lpstr>Hit Policies</vt:lpstr>
      <vt:lpstr>IBM Technical Exchange  11:30 – 12:00 Lab 5 - Hit Policies </vt:lpstr>
      <vt:lpstr>Lab 6</vt:lpstr>
      <vt:lpstr>Lab 6 – Advanced DMN</vt:lpstr>
      <vt:lpstr>Simplified Lab 6</vt:lpstr>
      <vt:lpstr>Feel Handbook</vt:lpstr>
      <vt:lpstr>PowerPoint Presentation</vt:lpstr>
      <vt:lpstr>PowerPoint Presentation</vt:lpstr>
      <vt:lpstr>Q &amp; A and Conclusion</vt:lpstr>
      <vt:lpstr>IBM Business Automation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Reinhold Engelbrecht</dc:creator>
  <cp:lastModifiedBy>Nigel Crowther1</cp:lastModifiedBy>
  <cp:revision>510</cp:revision>
  <dcterms:created xsi:type="dcterms:W3CDTF">2020-09-07T07:07:29Z</dcterms:created>
  <dcterms:modified xsi:type="dcterms:W3CDTF">2023-05-24T10:31:28Z</dcterms:modified>
</cp:coreProperties>
</file>